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62" r:id="rId4"/>
    <p:sldId id="259" r:id="rId5"/>
    <p:sldId id="258" r:id="rId6"/>
    <p:sldId id="263" r:id="rId7"/>
    <p:sldId id="261" r:id="rId8"/>
    <p:sldId id="260" r:id="rId9"/>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255"/>
    <a:srgbClr val="04A4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35"/>
    <p:restoredTop sz="94674"/>
  </p:normalViewPr>
  <p:slideViewPr>
    <p:cSldViewPr snapToGrid="0">
      <p:cViewPr varScale="1">
        <p:scale>
          <a:sx n="87" d="100"/>
          <a:sy n="87" d="100"/>
        </p:scale>
        <p:origin x="208" y="9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C4CCB-0B80-B54D-A3CD-4AD7B87D2D88}" type="datetimeFigureOut">
              <a:rPr lang="es-GT" smtClean="0"/>
              <a:t>25/04/24</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1B2D2-23B2-EB44-ABA2-D677244E595F}" type="slidenum">
              <a:rPr lang="es-GT" smtClean="0"/>
              <a:t>‹Nº›</a:t>
            </a:fld>
            <a:endParaRPr lang="es-GT"/>
          </a:p>
        </p:txBody>
      </p:sp>
    </p:spTree>
    <p:extLst>
      <p:ext uri="{BB962C8B-B14F-4D97-AF65-F5344CB8AC3E}">
        <p14:creationId xmlns:p14="http://schemas.microsoft.com/office/powerpoint/2010/main" val="1023178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B4B1B2D2-23B2-EB44-ABA2-D677244E595F}" type="slidenum">
              <a:rPr lang="es-GT" smtClean="0"/>
              <a:t>2</a:t>
            </a:fld>
            <a:endParaRPr lang="es-GT"/>
          </a:p>
        </p:txBody>
      </p:sp>
    </p:spTree>
    <p:extLst>
      <p:ext uri="{BB962C8B-B14F-4D97-AF65-F5344CB8AC3E}">
        <p14:creationId xmlns:p14="http://schemas.microsoft.com/office/powerpoint/2010/main" val="1321331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D9C561-EF38-8D9F-7886-EAD2FD994CE6}"/>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E668C2D3-E556-2000-CED6-279421527B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BEE87E08-D2B1-2049-03BC-8987F690A59E}"/>
              </a:ext>
            </a:extLst>
          </p:cNvPr>
          <p:cNvSpPr>
            <a:spLocks noGrp="1"/>
          </p:cNvSpPr>
          <p:nvPr>
            <p:ph type="dt" sz="half" idx="10"/>
          </p:nvPr>
        </p:nvSpPr>
        <p:spPr/>
        <p:txBody>
          <a:bodyPr/>
          <a:lstStyle/>
          <a:p>
            <a:fld id="{E93AC7D2-89FE-0A4D-ACD5-6B355C8F2497}" type="datetimeFigureOut">
              <a:rPr lang="es-GT" smtClean="0"/>
              <a:t>25/04/24</a:t>
            </a:fld>
            <a:endParaRPr lang="es-GT"/>
          </a:p>
        </p:txBody>
      </p:sp>
      <p:sp>
        <p:nvSpPr>
          <p:cNvPr id="5" name="Marcador de pie de página 4">
            <a:extLst>
              <a:ext uri="{FF2B5EF4-FFF2-40B4-BE49-F238E27FC236}">
                <a16:creationId xmlns:a16="http://schemas.microsoft.com/office/drawing/2014/main" id="{F6A42CD6-F7CA-4EA5-682F-EBC9D02A8AAC}"/>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973D2BF1-2DE4-114F-AF43-78056BAD6230}"/>
              </a:ext>
            </a:extLst>
          </p:cNvPr>
          <p:cNvSpPr>
            <a:spLocks noGrp="1"/>
          </p:cNvSpPr>
          <p:nvPr>
            <p:ph type="sldNum" sz="quarter" idx="12"/>
          </p:nvPr>
        </p:nvSpPr>
        <p:spPr/>
        <p:txBody>
          <a:bodyPr/>
          <a:lstStyle/>
          <a:p>
            <a:fld id="{F92655E0-BCD1-A946-84F3-D57962DB55DC}" type="slidenum">
              <a:rPr lang="es-GT" smtClean="0"/>
              <a:t>‹Nº›</a:t>
            </a:fld>
            <a:endParaRPr lang="es-GT"/>
          </a:p>
        </p:txBody>
      </p:sp>
    </p:spTree>
    <p:extLst>
      <p:ext uri="{BB962C8B-B14F-4D97-AF65-F5344CB8AC3E}">
        <p14:creationId xmlns:p14="http://schemas.microsoft.com/office/powerpoint/2010/main" val="412150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E63CD-F59D-E4CE-6DCA-96C668E39FD6}"/>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B44AB6F8-7A50-AD13-1F78-61289F61CC04}"/>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8A300364-A626-65D3-A9BC-3F793B99452A}"/>
              </a:ext>
            </a:extLst>
          </p:cNvPr>
          <p:cNvSpPr>
            <a:spLocks noGrp="1"/>
          </p:cNvSpPr>
          <p:nvPr>
            <p:ph type="dt" sz="half" idx="10"/>
          </p:nvPr>
        </p:nvSpPr>
        <p:spPr/>
        <p:txBody>
          <a:bodyPr/>
          <a:lstStyle/>
          <a:p>
            <a:fld id="{E93AC7D2-89FE-0A4D-ACD5-6B355C8F2497}" type="datetimeFigureOut">
              <a:rPr lang="es-GT" smtClean="0"/>
              <a:t>25/04/24</a:t>
            </a:fld>
            <a:endParaRPr lang="es-GT"/>
          </a:p>
        </p:txBody>
      </p:sp>
      <p:sp>
        <p:nvSpPr>
          <p:cNvPr id="5" name="Marcador de pie de página 4">
            <a:extLst>
              <a:ext uri="{FF2B5EF4-FFF2-40B4-BE49-F238E27FC236}">
                <a16:creationId xmlns:a16="http://schemas.microsoft.com/office/drawing/2014/main" id="{C75475C3-CE42-F115-4A2D-533474515B8C}"/>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20C1090A-9035-B58A-617F-F87AA9887DEE}"/>
              </a:ext>
            </a:extLst>
          </p:cNvPr>
          <p:cNvSpPr>
            <a:spLocks noGrp="1"/>
          </p:cNvSpPr>
          <p:nvPr>
            <p:ph type="sldNum" sz="quarter" idx="12"/>
          </p:nvPr>
        </p:nvSpPr>
        <p:spPr/>
        <p:txBody>
          <a:bodyPr/>
          <a:lstStyle/>
          <a:p>
            <a:fld id="{F92655E0-BCD1-A946-84F3-D57962DB55DC}" type="slidenum">
              <a:rPr lang="es-GT" smtClean="0"/>
              <a:t>‹Nº›</a:t>
            </a:fld>
            <a:endParaRPr lang="es-GT"/>
          </a:p>
        </p:txBody>
      </p:sp>
    </p:spTree>
    <p:extLst>
      <p:ext uri="{BB962C8B-B14F-4D97-AF65-F5344CB8AC3E}">
        <p14:creationId xmlns:p14="http://schemas.microsoft.com/office/powerpoint/2010/main" val="117475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EA9AF60-A0FC-3510-527D-36B7077ACB35}"/>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27C1E161-9E8A-8818-8B7C-A57B598B15E9}"/>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C6D9B61D-3589-F4F3-7C05-3122123FEE92}"/>
              </a:ext>
            </a:extLst>
          </p:cNvPr>
          <p:cNvSpPr>
            <a:spLocks noGrp="1"/>
          </p:cNvSpPr>
          <p:nvPr>
            <p:ph type="dt" sz="half" idx="10"/>
          </p:nvPr>
        </p:nvSpPr>
        <p:spPr/>
        <p:txBody>
          <a:bodyPr/>
          <a:lstStyle/>
          <a:p>
            <a:fld id="{E93AC7D2-89FE-0A4D-ACD5-6B355C8F2497}" type="datetimeFigureOut">
              <a:rPr lang="es-GT" smtClean="0"/>
              <a:t>25/04/24</a:t>
            </a:fld>
            <a:endParaRPr lang="es-GT"/>
          </a:p>
        </p:txBody>
      </p:sp>
      <p:sp>
        <p:nvSpPr>
          <p:cNvPr id="5" name="Marcador de pie de página 4">
            <a:extLst>
              <a:ext uri="{FF2B5EF4-FFF2-40B4-BE49-F238E27FC236}">
                <a16:creationId xmlns:a16="http://schemas.microsoft.com/office/drawing/2014/main" id="{14FBC534-573F-03F7-E601-B18090F2177F}"/>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3711F3A-6CE8-14ED-000C-00A0493B0D17}"/>
              </a:ext>
            </a:extLst>
          </p:cNvPr>
          <p:cNvSpPr>
            <a:spLocks noGrp="1"/>
          </p:cNvSpPr>
          <p:nvPr>
            <p:ph type="sldNum" sz="quarter" idx="12"/>
          </p:nvPr>
        </p:nvSpPr>
        <p:spPr/>
        <p:txBody>
          <a:bodyPr/>
          <a:lstStyle/>
          <a:p>
            <a:fld id="{F92655E0-BCD1-A946-84F3-D57962DB55DC}" type="slidenum">
              <a:rPr lang="es-GT" smtClean="0"/>
              <a:t>‹Nº›</a:t>
            </a:fld>
            <a:endParaRPr lang="es-GT"/>
          </a:p>
        </p:txBody>
      </p:sp>
    </p:spTree>
    <p:extLst>
      <p:ext uri="{BB962C8B-B14F-4D97-AF65-F5344CB8AC3E}">
        <p14:creationId xmlns:p14="http://schemas.microsoft.com/office/powerpoint/2010/main" val="2548850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9CAD8F-B927-6A28-C054-339BCE45720E}"/>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791488D4-C61E-448A-83FC-E8B02084E775}"/>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36ED6364-21F5-0614-7E82-B47944C3E7D2}"/>
              </a:ext>
            </a:extLst>
          </p:cNvPr>
          <p:cNvSpPr>
            <a:spLocks noGrp="1"/>
          </p:cNvSpPr>
          <p:nvPr>
            <p:ph type="dt" sz="half" idx="10"/>
          </p:nvPr>
        </p:nvSpPr>
        <p:spPr/>
        <p:txBody>
          <a:bodyPr/>
          <a:lstStyle/>
          <a:p>
            <a:fld id="{E93AC7D2-89FE-0A4D-ACD5-6B355C8F2497}" type="datetimeFigureOut">
              <a:rPr lang="es-GT" smtClean="0"/>
              <a:t>25/04/24</a:t>
            </a:fld>
            <a:endParaRPr lang="es-GT"/>
          </a:p>
        </p:txBody>
      </p:sp>
      <p:sp>
        <p:nvSpPr>
          <p:cNvPr id="5" name="Marcador de pie de página 4">
            <a:extLst>
              <a:ext uri="{FF2B5EF4-FFF2-40B4-BE49-F238E27FC236}">
                <a16:creationId xmlns:a16="http://schemas.microsoft.com/office/drawing/2014/main" id="{2F0788C1-444D-B26E-A6B7-DCDB26D68859}"/>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EBEDBAEE-B0C3-B897-BB9A-40CE449B11BF}"/>
              </a:ext>
            </a:extLst>
          </p:cNvPr>
          <p:cNvSpPr>
            <a:spLocks noGrp="1"/>
          </p:cNvSpPr>
          <p:nvPr>
            <p:ph type="sldNum" sz="quarter" idx="12"/>
          </p:nvPr>
        </p:nvSpPr>
        <p:spPr/>
        <p:txBody>
          <a:bodyPr/>
          <a:lstStyle/>
          <a:p>
            <a:fld id="{F92655E0-BCD1-A946-84F3-D57962DB55DC}" type="slidenum">
              <a:rPr lang="es-GT" smtClean="0"/>
              <a:t>‹Nº›</a:t>
            </a:fld>
            <a:endParaRPr lang="es-GT"/>
          </a:p>
        </p:txBody>
      </p:sp>
    </p:spTree>
    <p:extLst>
      <p:ext uri="{BB962C8B-B14F-4D97-AF65-F5344CB8AC3E}">
        <p14:creationId xmlns:p14="http://schemas.microsoft.com/office/powerpoint/2010/main" val="3668149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4C4695-B020-A69B-39C2-FD07AAD81635}"/>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D0905C4F-FA0B-5882-356D-D3F031D186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17EB46D-64AB-A7D4-428E-287EA08910C0}"/>
              </a:ext>
            </a:extLst>
          </p:cNvPr>
          <p:cNvSpPr>
            <a:spLocks noGrp="1"/>
          </p:cNvSpPr>
          <p:nvPr>
            <p:ph type="dt" sz="half" idx="10"/>
          </p:nvPr>
        </p:nvSpPr>
        <p:spPr/>
        <p:txBody>
          <a:bodyPr/>
          <a:lstStyle/>
          <a:p>
            <a:fld id="{E93AC7D2-89FE-0A4D-ACD5-6B355C8F2497}" type="datetimeFigureOut">
              <a:rPr lang="es-GT" smtClean="0"/>
              <a:t>25/04/24</a:t>
            </a:fld>
            <a:endParaRPr lang="es-GT"/>
          </a:p>
        </p:txBody>
      </p:sp>
      <p:sp>
        <p:nvSpPr>
          <p:cNvPr id="5" name="Marcador de pie de página 4">
            <a:extLst>
              <a:ext uri="{FF2B5EF4-FFF2-40B4-BE49-F238E27FC236}">
                <a16:creationId xmlns:a16="http://schemas.microsoft.com/office/drawing/2014/main" id="{6849B4EF-466B-7090-E159-019BD200B28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627DC0F1-6F39-9138-E79D-522051252E7C}"/>
              </a:ext>
            </a:extLst>
          </p:cNvPr>
          <p:cNvSpPr>
            <a:spLocks noGrp="1"/>
          </p:cNvSpPr>
          <p:nvPr>
            <p:ph type="sldNum" sz="quarter" idx="12"/>
          </p:nvPr>
        </p:nvSpPr>
        <p:spPr/>
        <p:txBody>
          <a:bodyPr/>
          <a:lstStyle/>
          <a:p>
            <a:fld id="{F92655E0-BCD1-A946-84F3-D57962DB55DC}" type="slidenum">
              <a:rPr lang="es-GT" smtClean="0"/>
              <a:t>‹Nº›</a:t>
            </a:fld>
            <a:endParaRPr lang="es-GT"/>
          </a:p>
        </p:txBody>
      </p:sp>
    </p:spTree>
    <p:extLst>
      <p:ext uri="{BB962C8B-B14F-4D97-AF65-F5344CB8AC3E}">
        <p14:creationId xmlns:p14="http://schemas.microsoft.com/office/powerpoint/2010/main" val="131999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96E51D-8CFD-31F1-B6FC-AD4567EBB7BC}"/>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FC2569AD-292B-1BC2-883E-80C3942E35B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C6996F13-26D7-169A-77A0-0B3666B3509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46D32D73-D4D9-ACF4-EA85-DF3315C7767E}"/>
              </a:ext>
            </a:extLst>
          </p:cNvPr>
          <p:cNvSpPr>
            <a:spLocks noGrp="1"/>
          </p:cNvSpPr>
          <p:nvPr>
            <p:ph type="dt" sz="half" idx="10"/>
          </p:nvPr>
        </p:nvSpPr>
        <p:spPr/>
        <p:txBody>
          <a:bodyPr/>
          <a:lstStyle/>
          <a:p>
            <a:fld id="{E93AC7D2-89FE-0A4D-ACD5-6B355C8F2497}" type="datetimeFigureOut">
              <a:rPr lang="es-GT" smtClean="0"/>
              <a:t>25/04/24</a:t>
            </a:fld>
            <a:endParaRPr lang="es-GT"/>
          </a:p>
        </p:txBody>
      </p:sp>
      <p:sp>
        <p:nvSpPr>
          <p:cNvPr id="6" name="Marcador de pie de página 5">
            <a:extLst>
              <a:ext uri="{FF2B5EF4-FFF2-40B4-BE49-F238E27FC236}">
                <a16:creationId xmlns:a16="http://schemas.microsoft.com/office/drawing/2014/main" id="{0EA180E7-B2C3-FC8A-0283-A69B266EBD7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EFB81519-BD9D-CB4A-5E55-9CE085978837}"/>
              </a:ext>
            </a:extLst>
          </p:cNvPr>
          <p:cNvSpPr>
            <a:spLocks noGrp="1"/>
          </p:cNvSpPr>
          <p:nvPr>
            <p:ph type="sldNum" sz="quarter" idx="12"/>
          </p:nvPr>
        </p:nvSpPr>
        <p:spPr/>
        <p:txBody>
          <a:bodyPr/>
          <a:lstStyle/>
          <a:p>
            <a:fld id="{F92655E0-BCD1-A946-84F3-D57962DB55DC}" type="slidenum">
              <a:rPr lang="es-GT" smtClean="0"/>
              <a:t>‹Nº›</a:t>
            </a:fld>
            <a:endParaRPr lang="es-GT"/>
          </a:p>
        </p:txBody>
      </p:sp>
    </p:spTree>
    <p:extLst>
      <p:ext uri="{BB962C8B-B14F-4D97-AF65-F5344CB8AC3E}">
        <p14:creationId xmlns:p14="http://schemas.microsoft.com/office/powerpoint/2010/main" val="92169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A8A6CF-A90F-1EB5-D57E-3A0ED8DAE909}"/>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EEDDE1DB-9693-37D0-A267-9DE2C76BDB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759AA920-0C9E-44BA-F64A-8D0D04E9914E}"/>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F22E5F1B-FE02-6357-FAD5-729BD6A860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F588527B-4C39-240C-E4FD-19DADB71B384}"/>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25B42351-9955-6ECF-0006-E6C22C07061E}"/>
              </a:ext>
            </a:extLst>
          </p:cNvPr>
          <p:cNvSpPr>
            <a:spLocks noGrp="1"/>
          </p:cNvSpPr>
          <p:nvPr>
            <p:ph type="dt" sz="half" idx="10"/>
          </p:nvPr>
        </p:nvSpPr>
        <p:spPr/>
        <p:txBody>
          <a:bodyPr/>
          <a:lstStyle/>
          <a:p>
            <a:fld id="{E93AC7D2-89FE-0A4D-ACD5-6B355C8F2497}" type="datetimeFigureOut">
              <a:rPr lang="es-GT" smtClean="0"/>
              <a:t>25/04/24</a:t>
            </a:fld>
            <a:endParaRPr lang="es-GT"/>
          </a:p>
        </p:txBody>
      </p:sp>
      <p:sp>
        <p:nvSpPr>
          <p:cNvPr id="8" name="Marcador de pie de página 7">
            <a:extLst>
              <a:ext uri="{FF2B5EF4-FFF2-40B4-BE49-F238E27FC236}">
                <a16:creationId xmlns:a16="http://schemas.microsoft.com/office/drawing/2014/main" id="{AFAE7DDE-94F8-C956-0E1B-6B494916112D}"/>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93EEE973-883A-F068-7C3B-BBDA9E82F224}"/>
              </a:ext>
            </a:extLst>
          </p:cNvPr>
          <p:cNvSpPr>
            <a:spLocks noGrp="1"/>
          </p:cNvSpPr>
          <p:nvPr>
            <p:ph type="sldNum" sz="quarter" idx="12"/>
          </p:nvPr>
        </p:nvSpPr>
        <p:spPr/>
        <p:txBody>
          <a:bodyPr/>
          <a:lstStyle/>
          <a:p>
            <a:fld id="{F92655E0-BCD1-A946-84F3-D57962DB55DC}" type="slidenum">
              <a:rPr lang="es-GT" smtClean="0"/>
              <a:t>‹Nº›</a:t>
            </a:fld>
            <a:endParaRPr lang="es-GT"/>
          </a:p>
        </p:txBody>
      </p:sp>
    </p:spTree>
    <p:extLst>
      <p:ext uri="{BB962C8B-B14F-4D97-AF65-F5344CB8AC3E}">
        <p14:creationId xmlns:p14="http://schemas.microsoft.com/office/powerpoint/2010/main" val="259388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D3A37F-6E95-19B0-F14C-5E63183F87F9}"/>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EAC78525-ED5E-092D-7F0B-B580227109AF}"/>
              </a:ext>
            </a:extLst>
          </p:cNvPr>
          <p:cNvSpPr>
            <a:spLocks noGrp="1"/>
          </p:cNvSpPr>
          <p:nvPr>
            <p:ph type="dt" sz="half" idx="10"/>
          </p:nvPr>
        </p:nvSpPr>
        <p:spPr/>
        <p:txBody>
          <a:bodyPr/>
          <a:lstStyle/>
          <a:p>
            <a:fld id="{E93AC7D2-89FE-0A4D-ACD5-6B355C8F2497}" type="datetimeFigureOut">
              <a:rPr lang="es-GT" smtClean="0"/>
              <a:t>25/04/24</a:t>
            </a:fld>
            <a:endParaRPr lang="es-GT"/>
          </a:p>
        </p:txBody>
      </p:sp>
      <p:sp>
        <p:nvSpPr>
          <p:cNvPr id="4" name="Marcador de pie de página 3">
            <a:extLst>
              <a:ext uri="{FF2B5EF4-FFF2-40B4-BE49-F238E27FC236}">
                <a16:creationId xmlns:a16="http://schemas.microsoft.com/office/drawing/2014/main" id="{6DC4B853-1000-0E46-C39A-2FEA2CEEEF11}"/>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5688D166-A4A0-D36B-A3C8-37E69C291564}"/>
              </a:ext>
            </a:extLst>
          </p:cNvPr>
          <p:cNvSpPr>
            <a:spLocks noGrp="1"/>
          </p:cNvSpPr>
          <p:nvPr>
            <p:ph type="sldNum" sz="quarter" idx="12"/>
          </p:nvPr>
        </p:nvSpPr>
        <p:spPr/>
        <p:txBody>
          <a:bodyPr/>
          <a:lstStyle/>
          <a:p>
            <a:fld id="{F92655E0-BCD1-A946-84F3-D57962DB55DC}" type="slidenum">
              <a:rPr lang="es-GT" smtClean="0"/>
              <a:t>‹Nº›</a:t>
            </a:fld>
            <a:endParaRPr lang="es-GT"/>
          </a:p>
        </p:txBody>
      </p:sp>
    </p:spTree>
    <p:extLst>
      <p:ext uri="{BB962C8B-B14F-4D97-AF65-F5344CB8AC3E}">
        <p14:creationId xmlns:p14="http://schemas.microsoft.com/office/powerpoint/2010/main" val="33066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535FCF-424E-85A0-E7BC-6B5BE932EC44}"/>
              </a:ext>
            </a:extLst>
          </p:cNvPr>
          <p:cNvSpPr>
            <a:spLocks noGrp="1"/>
          </p:cNvSpPr>
          <p:nvPr>
            <p:ph type="dt" sz="half" idx="10"/>
          </p:nvPr>
        </p:nvSpPr>
        <p:spPr/>
        <p:txBody>
          <a:bodyPr/>
          <a:lstStyle/>
          <a:p>
            <a:fld id="{E93AC7D2-89FE-0A4D-ACD5-6B355C8F2497}" type="datetimeFigureOut">
              <a:rPr lang="es-GT" smtClean="0"/>
              <a:t>25/04/24</a:t>
            </a:fld>
            <a:endParaRPr lang="es-GT"/>
          </a:p>
        </p:txBody>
      </p:sp>
      <p:sp>
        <p:nvSpPr>
          <p:cNvPr id="3" name="Marcador de pie de página 2">
            <a:extLst>
              <a:ext uri="{FF2B5EF4-FFF2-40B4-BE49-F238E27FC236}">
                <a16:creationId xmlns:a16="http://schemas.microsoft.com/office/drawing/2014/main" id="{2D055774-85E6-D34A-86A3-DE47E1F09302}"/>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509900D3-7767-BB0A-8696-AF73DA6F96BC}"/>
              </a:ext>
            </a:extLst>
          </p:cNvPr>
          <p:cNvSpPr>
            <a:spLocks noGrp="1"/>
          </p:cNvSpPr>
          <p:nvPr>
            <p:ph type="sldNum" sz="quarter" idx="12"/>
          </p:nvPr>
        </p:nvSpPr>
        <p:spPr/>
        <p:txBody>
          <a:bodyPr/>
          <a:lstStyle/>
          <a:p>
            <a:fld id="{F92655E0-BCD1-A946-84F3-D57962DB55DC}" type="slidenum">
              <a:rPr lang="es-GT" smtClean="0"/>
              <a:t>‹Nº›</a:t>
            </a:fld>
            <a:endParaRPr lang="es-GT"/>
          </a:p>
        </p:txBody>
      </p:sp>
    </p:spTree>
    <p:extLst>
      <p:ext uri="{BB962C8B-B14F-4D97-AF65-F5344CB8AC3E}">
        <p14:creationId xmlns:p14="http://schemas.microsoft.com/office/powerpoint/2010/main" val="175071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58CD3C-5C94-7193-4738-CA89C13F990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8931FC46-9F94-DFE8-4012-2627ED0A7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EF75FDAE-AB12-5647-BBDB-2CA2EDAFC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2D4AD3D-CB56-E282-D2A8-C1FFC1DDDAA6}"/>
              </a:ext>
            </a:extLst>
          </p:cNvPr>
          <p:cNvSpPr>
            <a:spLocks noGrp="1"/>
          </p:cNvSpPr>
          <p:nvPr>
            <p:ph type="dt" sz="half" idx="10"/>
          </p:nvPr>
        </p:nvSpPr>
        <p:spPr/>
        <p:txBody>
          <a:bodyPr/>
          <a:lstStyle/>
          <a:p>
            <a:fld id="{E93AC7D2-89FE-0A4D-ACD5-6B355C8F2497}" type="datetimeFigureOut">
              <a:rPr lang="es-GT" smtClean="0"/>
              <a:t>25/04/24</a:t>
            </a:fld>
            <a:endParaRPr lang="es-GT"/>
          </a:p>
        </p:txBody>
      </p:sp>
      <p:sp>
        <p:nvSpPr>
          <p:cNvPr id="6" name="Marcador de pie de página 5">
            <a:extLst>
              <a:ext uri="{FF2B5EF4-FFF2-40B4-BE49-F238E27FC236}">
                <a16:creationId xmlns:a16="http://schemas.microsoft.com/office/drawing/2014/main" id="{11C6C5E1-5541-1100-FF38-5906CF49CB53}"/>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26B0113C-E853-4367-0621-7272F0DD0D8E}"/>
              </a:ext>
            </a:extLst>
          </p:cNvPr>
          <p:cNvSpPr>
            <a:spLocks noGrp="1"/>
          </p:cNvSpPr>
          <p:nvPr>
            <p:ph type="sldNum" sz="quarter" idx="12"/>
          </p:nvPr>
        </p:nvSpPr>
        <p:spPr/>
        <p:txBody>
          <a:bodyPr/>
          <a:lstStyle/>
          <a:p>
            <a:fld id="{F92655E0-BCD1-A946-84F3-D57962DB55DC}" type="slidenum">
              <a:rPr lang="es-GT" smtClean="0"/>
              <a:t>‹Nº›</a:t>
            </a:fld>
            <a:endParaRPr lang="es-GT"/>
          </a:p>
        </p:txBody>
      </p:sp>
    </p:spTree>
    <p:extLst>
      <p:ext uri="{BB962C8B-B14F-4D97-AF65-F5344CB8AC3E}">
        <p14:creationId xmlns:p14="http://schemas.microsoft.com/office/powerpoint/2010/main" val="268372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99117-5D53-5368-AA5F-42D54D1C090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1A730F53-24BE-DDC7-5A7D-83EC4992F6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41D3FF65-9296-D8DE-1711-2E811531F0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47DE5F2-C2B5-543A-92D3-2D154745975D}"/>
              </a:ext>
            </a:extLst>
          </p:cNvPr>
          <p:cNvSpPr>
            <a:spLocks noGrp="1"/>
          </p:cNvSpPr>
          <p:nvPr>
            <p:ph type="dt" sz="half" idx="10"/>
          </p:nvPr>
        </p:nvSpPr>
        <p:spPr/>
        <p:txBody>
          <a:bodyPr/>
          <a:lstStyle/>
          <a:p>
            <a:fld id="{E93AC7D2-89FE-0A4D-ACD5-6B355C8F2497}" type="datetimeFigureOut">
              <a:rPr lang="es-GT" smtClean="0"/>
              <a:t>25/04/24</a:t>
            </a:fld>
            <a:endParaRPr lang="es-GT"/>
          </a:p>
        </p:txBody>
      </p:sp>
      <p:sp>
        <p:nvSpPr>
          <p:cNvPr id="6" name="Marcador de pie de página 5">
            <a:extLst>
              <a:ext uri="{FF2B5EF4-FFF2-40B4-BE49-F238E27FC236}">
                <a16:creationId xmlns:a16="http://schemas.microsoft.com/office/drawing/2014/main" id="{C3AC8D8F-EE63-482A-DB00-14BF0B6E8AEB}"/>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4C5F8938-30EB-BB2D-F24B-CE7F248F153A}"/>
              </a:ext>
            </a:extLst>
          </p:cNvPr>
          <p:cNvSpPr>
            <a:spLocks noGrp="1"/>
          </p:cNvSpPr>
          <p:nvPr>
            <p:ph type="sldNum" sz="quarter" idx="12"/>
          </p:nvPr>
        </p:nvSpPr>
        <p:spPr/>
        <p:txBody>
          <a:bodyPr/>
          <a:lstStyle/>
          <a:p>
            <a:fld id="{F92655E0-BCD1-A946-84F3-D57962DB55DC}" type="slidenum">
              <a:rPr lang="es-GT" smtClean="0"/>
              <a:t>‹Nº›</a:t>
            </a:fld>
            <a:endParaRPr lang="es-GT"/>
          </a:p>
        </p:txBody>
      </p:sp>
    </p:spTree>
    <p:extLst>
      <p:ext uri="{BB962C8B-B14F-4D97-AF65-F5344CB8AC3E}">
        <p14:creationId xmlns:p14="http://schemas.microsoft.com/office/powerpoint/2010/main" val="226566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D18D42-0289-43ED-43E5-9AF74E475A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19F4E06F-5C61-96A4-551E-53190B88BD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09A73CAF-13CE-6E6E-7447-2E6F4431CE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3AC7D2-89FE-0A4D-ACD5-6B355C8F2497}" type="datetimeFigureOut">
              <a:rPr lang="es-GT" smtClean="0"/>
              <a:t>25/04/24</a:t>
            </a:fld>
            <a:endParaRPr lang="es-GT"/>
          </a:p>
        </p:txBody>
      </p:sp>
      <p:sp>
        <p:nvSpPr>
          <p:cNvPr id="5" name="Marcador de pie de página 4">
            <a:extLst>
              <a:ext uri="{FF2B5EF4-FFF2-40B4-BE49-F238E27FC236}">
                <a16:creationId xmlns:a16="http://schemas.microsoft.com/office/drawing/2014/main" id="{12C50852-0938-75CD-6787-8E256B7C1B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GT"/>
          </a:p>
        </p:txBody>
      </p:sp>
      <p:sp>
        <p:nvSpPr>
          <p:cNvPr id="6" name="Marcador de número de diapositiva 5">
            <a:extLst>
              <a:ext uri="{FF2B5EF4-FFF2-40B4-BE49-F238E27FC236}">
                <a16:creationId xmlns:a16="http://schemas.microsoft.com/office/drawing/2014/main" id="{F4EA2CAD-7478-3C1B-CD1A-E122A26AFA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2655E0-BCD1-A946-84F3-D57962DB55DC}" type="slidenum">
              <a:rPr lang="es-GT" smtClean="0"/>
              <a:t>‹Nº›</a:t>
            </a:fld>
            <a:endParaRPr lang="es-GT"/>
          </a:p>
        </p:txBody>
      </p:sp>
    </p:spTree>
    <p:extLst>
      <p:ext uri="{BB962C8B-B14F-4D97-AF65-F5344CB8AC3E}">
        <p14:creationId xmlns:p14="http://schemas.microsoft.com/office/powerpoint/2010/main" val="3192259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18" Type="http://schemas.openxmlformats.org/officeDocument/2006/relationships/image" Target="../media/image25.emf"/><Relationship Id="rId26" Type="http://schemas.openxmlformats.org/officeDocument/2006/relationships/image" Target="../media/image33.emf"/><Relationship Id="rId3" Type="http://schemas.openxmlformats.org/officeDocument/2006/relationships/image" Target="../media/image10.emf"/><Relationship Id="rId21" Type="http://schemas.openxmlformats.org/officeDocument/2006/relationships/image" Target="../media/image28.emf"/><Relationship Id="rId7" Type="http://schemas.openxmlformats.org/officeDocument/2006/relationships/image" Target="../media/image14.emf"/><Relationship Id="rId12" Type="http://schemas.openxmlformats.org/officeDocument/2006/relationships/image" Target="../media/image19.emf"/><Relationship Id="rId17" Type="http://schemas.openxmlformats.org/officeDocument/2006/relationships/image" Target="../media/image24.emf"/><Relationship Id="rId25" Type="http://schemas.openxmlformats.org/officeDocument/2006/relationships/image" Target="../media/image32.emf"/><Relationship Id="rId2" Type="http://schemas.openxmlformats.org/officeDocument/2006/relationships/image" Target="../media/image9.emf"/><Relationship Id="rId16" Type="http://schemas.openxmlformats.org/officeDocument/2006/relationships/image" Target="../media/image23.emf"/><Relationship Id="rId20" Type="http://schemas.openxmlformats.org/officeDocument/2006/relationships/image" Target="../media/image27.emf"/><Relationship Id="rId29" Type="http://schemas.openxmlformats.org/officeDocument/2006/relationships/image" Target="../media/image36.emf"/><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image" Target="../media/image18.emf"/><Relationship Id="rId24" Type="http://schemas.openxmlformats.org/officeDocument/2006/relationships/image" Target="../media/image31.emf"/><Relationship Id="rId5" Type="http://schemas.openxmlformats.org/officeDocument/2006/relationships/image" Target="../media/image12.emf"/><Relationship Id="rId15" Type="http://schemas.openxmlformats.org/officeDocument/2006/relationships/image" Target="../media/image22.emf"/><Relationship Id="rId23" Type="http://schemas.openxmlformats.org/officeDocument/2006/relationships/image" Target="../media/image30.emf"/><Relationship Id="rId28" Type="http://schemas.openxmlformats.org/officeDocument/2006/relationships/image" Target="../media/image35.emf"/><Relationship Id="rId10" Type="http://schemas.openxmlformats.org/officeDocument/2006/relationships/image" Target="../media/image17.emf"/><Relationship Id="rId19" Type="http://schemas.openxmlformats.org/officeDocument/2006/relationships/image" Target="../media/image26.emf"/><Relationship Id="rId4" Type="http://schemas.openxmlformats.org/officeDocument/2006/relationships/image" Target="../media/image11.emf"/><Relationship Id="rId9" Type="http://schemas.openxmlformats.org/officeDocument/2006/relationships/image" Target="../media/image16.emf"/><Relationship Id="rId14" Type="http://schemas.openxmlformats.org/officeDocument/2006/relationships/image" Target="../media/image21.emf"/><Relationship Id="rId22" Type="http://schemas.openxmlformats.org/officeDocument/2006/relationships/image" Target="../media/image29.emf"/><Relationship Id="rId27" Type="http://schemas.openxmlformats.org/officeDocument/2006/relationships/image" Target="../media/image34.emf"/></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F11481E-0FC6-31B8-9613-CF9438C25A1A}"/>
              </a:ext>
            </a:extLst>
          </p:cNvPr>
          <p:cNvSpPr txBox="1"/>
          <p:nvPr/>
        </p:nvSpPr>
        <p:spPr>
          <a:xfrm>
            <a:off x="1803796" y="2513350"/>
            <a:ext cx="8584408" cy="1015663"/>
          </a:xfrm>
          <a:prstGeom prst="rect">
            <a:avLst/>
          </a:prstGeom>
          <a:noFill/>
        </p:spPr>
        <p:txBody>
          <a:bodyPr wrap="square" rtlCol="0">
            <a:spAutoFit/>
          </a:bodyPr>
          <a:lstStyle/>
          <a:p>
            <a:pPr algn="ctr"/>
            <a:r>
              <a:rPr lang="es-GT" sz="6000" b="1" dirty="0">
                <a:solidFill>
                  <a:srgbClr val="002255"/>
                </a:solidFill>
                <a:latin typeface="Century Gothic" panose="020B0502020202020204" pitchFamily="34" charset="0"/>
              </a:rPr>
              <a:t>Título de presentación</a:t>
            </a:r>
          </a:p>
        </p:txBody>
      </p:sp>
      <p:sp>
        <p:nvSpPr>
          <p:cNvPr id="5" name="CuadroTexto 4">
            <a:extLst>
              <a:ext uri="{FF2B5EF4-FFF2-40B4-BE49-F238E27FC236}">
                <a16:creationId xmlns:a16="http://schemas.microsoft.com/office/drawing/2014/main" id="{9AD129DB-CADC-9A6F-024A-7FBEDA5EBBCF}"/>
              </a:ext>
            </a:extLst>
          </p:cNvPr>
          <p:cNvSpPr txBox="1"/>
          <p:nvPr/>
        </p:nvSpPr>
        <p:spPr>
          <a:xfrm>
            <a:off x="1803796" y="3429000"/>
            <a:ext cx="8584408" cy="646331"/>
          </a:xfrm>
          <a:prstGeom prst="rect">
            <a:avLst/>
          </a:prstGeom>
          <a:noFill/>
        </p:spPr>
        <p:txBody>
          <a:bodyPr wrap="square" rtlCol="0">
            <a:spAutoFit/>
          </a:bodyPr>
          <a:lstStyle/>
          <a:p>
            <a:pPr algn="ctr"/>
            <a:r>
              <a:rPr lang="es-GT" sz="3600" dirty="0">
                <a:solidFill>
                  <a:srgbClr val="04A4E2"/>
                </a:solidFill>
                <a:latin typeface="Century Gothic" panose="020B0502020202020204" pitchFamily="34" charset="0"/>
              </a:rPr>
              <a:t>Texto que acompaña</a:t>
            </a:r>
          </a:p>
        </p:txBody>
      </p:sp>
    </p:spTree>
    <p:extLst>
      <p:ext uri="{BB962C8B-B14F-4D97-AF65-F5344CB8AC3E}">
        <p14:creationId xmlns:p14="http://schemas.microsoft.com/office/powerpoint/2010/main" val="3349720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DD9C698-030D-F689-1294-5A652CA102EF}"/>
              </a:ext>
            </a:extLst>
          </p:cNvPr>
          <p:cNvSpPr txBox="1"/>
          <p:nvPr/>
        </p:nvSpPr>
        <p:spPr>
          <a:xfrm>
            <a:off x="1803796" y="1354028"/>
            <a:ext cx="8584408" cy="769441"/>
          </a:xfrm>
          <a:prstGeom prst="rect">
            <a:avLst/>
          </a:prstGeom>
          <a:noFill/>
        </p:spPr>
        <p:txBody>
          <a:bodyPr wrap="square" rtlCol="0">
            <a:spAutoFit/>
          </a:bodyPr>
          <a:lstStyle/>
          <a:p>
            <a:pPr algn="ctr"/>
            <a:r>
              <a:rPr lang="es-GT" sz="4400" b="1" dirty="0">
                <a:solidFill>
                  <a:srgbClr val="002255"/>
                </a:solidFill>
                <a:latin typeface="Century Gothic" panose="020B0502020202020204" pitchFamily="34" charset="0"/>
              </a:rPr>
              <a:t>Título</a:t>
            </a:r>
          </a:p>
        </p:txBody>
      </p:sp>
      <p:sp>
        <p:nvSpPr>
          <p:cNvPr id="5" name="CuadroTexto 4">
            <a:extLst>
              <a:ext uri="{FF2B5EF4-FFF2-40B4-BE49-F238E27FC236}">
                <a16:creationId xmlns:a16="http://schemas.microsoft.com/office/drawing/2014/main" id="{E2A3385C-9046-7C41-A0B1-238701094734}"/>
              </a:ext>
            </a:extLst>
          </p:cNvPr>
          <p:cNvSpPr txBox="1"/>
          <p:nvPr/>
        </p:nvSpPr>
        <p:spPr>
          <a:xfrm>
            <a:off x="1060846" y="2587007"/>
            <a:ext cx="1782366" cy="1200329"/>
          </a:xfrm>
          <a:prstGeom prst="rect">
            <a:avLst/>
          </a:prstGeom>
          <a:noFill/>
        </p:spPr>
        <p:txBody>
          <a:bodyPr wrap="square" rtlCol="0">
            <a:spAutoFit/>
          </a:bodyPr>
          <a:lstStyle/>
          <a:p>
            <a:pPr algn="ctr"/>
            <a:r>
              <a:rPr lang="es-GT" sz="7200" b="1" dirty="0">
                <a:solidFill>
                  <a:srgbClr val="002255"/>
                </a:solidFill>
                <a:latin typeface=""/>
              </a:rPr>
              <a:t>01</a:t>
            </a:r>
          </a:p>
        </p:txBody>
      </p:sp>
      <p:sp>
        <p:nvSpPr>
          <p:cNvPr id="6" name="CuadroTexto 5">
            <a:extLst>
              <a:ext uri="{FF2B5EF4-FFF2-40B4-BE49-F238E27FC236}">
                <a16:creationId xmlns:a16="http://schemas.microsoft.com/office/drawing/2014/main" id="{CD7FE629-F3CB-DB7A-F096-F11A486B5991}"/>
              </a:ext>
            </a:extLst>
          </p:cNvPr>
          <p:cNvSpPr txBox="1"/>
          <p:nvPr/>
        </p:nvSpPr>
        <p:spPr>
          <a:xfrm>
            <a:off x="3599258" y="2587007"/>
            <a:ext cx="2025254" cy="1200329"/>
          </a:xfrm>
          <a:prstGeom prst="rect">
            <a:avLst/>
          </a:prstGeom>
          <a:noFill/>
        </p:spPr>
        <p:txBody>
          <a:bodyPr wrap="square" rtlCol="0">
            <a:spAutoFit/>
          </a:bodyPr>
          <a:lstStyle/>
          <a:p>
            <a:pPr algn="ctr"/>
            <a:r>
              <a:rPr lang="es-GT" sz="7200" b="1" dirty="0">
                <a:solidFill>
                  <a:srgbClr val="002255"/>
                </a:solidFill>
                <a:latin typeface=""/>
              </a:rPr>
              <a:t>02</a:t>
            </a:r>
          </a:p>
        </p:txBody>
      </p:sp>
      <p:sp>
        <p:nvSpPr>
          <p:cNvPr id="11" name="CuadroTexto 10">
            <a:extLst>
              <a:ext uri="{FF2B5EF4-FFF2-40B4-BE49-F238E27FC236}">
                <a16:creationId xmlns:a16="http://schemas.microsoft.com/office/drawing/2014/main" id="{7BAC11BC-DD8E-D8F8-BC37-D1B301B7D51D}"/>
              </a:ext>
            </a:extLst>
          </p:cNvPr>
          <p:cNvSpPr txBox="1"/>
          <p:nvPr/>
        </p:nvSpPr>
        <p:spPr>
          <a:xfrm>
            <a:off x="6385320" y="2587007"/>
            <a:ext cx="2025254" cy="1200329"/>
          </a:xfrm>
          <a:prstGeom prst="rect">
            <a:avLst/>
          </a:prstGeom>
          <a:noFill/>
        </p:spPr>
        <p:txBody>
          <a:bodyPr wrap="square" rtlCol="0">
            <a:spAutoFit/>
          </a:bodyPr>
          <a:lstStyle/>
          <a:p>
            <a:pPr algn="ctr"/>
            <a:r>
              <a:rPr lang="es-GT" sz="7200" b="1" dirty="0">
                <a:solidFill>
                  <a:srgbClr val="002255"/>
                </a:solidFill>
                <a:latin typeface=""/>
              </a:rPr>
              <a:t>03</a:t>
            </a:r>
          </a:p>
        </p:txBody>
      </p:sp>
      <p:sp>
        <p:nvSpPr>
          <p:cNvPr id="12" name="CuadroTexto 11">
            <a:extLst>
              <a:ext uri="{FF2B5EF4-FFF2-40B4-BE49-F238E27FC236}">
                <a16:creationId xmlns:a16="http://schemas.microsoft.com/office/drawing/2014/main" id="{9189F2E0-BCEA-DDDE-4649-4885D3CABAB1}"/>
              </a:ext>
            </a:extLst>
          </p:cNvPr>
          <p:cNvSpPr txBox="1"/>
          <p:nvPr/>
        </p:nvSpPr>
        <p:spPr>
          <a:xfrm>
            <a:off x="9105900" y="2587007"/>
            <a:ext cx="2025254" cy="1200329"/>
          </a:xfrm>
          <a:prstGeom prst="rect">
            <a:avLst/>
          </a:prstGeom>
          <a:noFill/>
        </p:spPr>
        <p:txBody>
          <a:bodyPr wrap="square" rtlCol="0">
            <a:spAutoFit/>
          </a:bodyPr>
          <a:lstStyle/>
          <a:p>
            <a:pPr algn="ctr"/>
            <a:r>
              <a:rPr lang="es-GT" sz="7200" b="1" dirty="0">
                <a:solidFill>
                  <a:srgbClr val="002255"/>
                </a:solidFill>
                <a:latin typeface=""/>
              </a:rPr>
              <a:t>04</a:t>
            </a:r>
          </a:p>
        </p:txBody>
      </p:sp>
      <p:sp>
        <p:nvSpPr>
          <p:cNvPr id="13" name="CuadroTexto 12">
            <a:extLst>
              <a:ext uri="{FF2B5EF4-FFF2-40B4-BE49-F238E27FC236}">
                <a16:creationId xmlns:a16="http://schemas.microsoft.com/office/drawing/2014/main" id="{D8CCB04C-7177-C198-1B37-063578052CFA}"/>
              </a:ext>
            </a:extLst>
          </p:cNvPr>
          <p:cNvSpPr txBox="1"/>
          <p:nvPr/>
        </p:nvSpPr>
        <p:spPr>
          <a:xfrm>
            <a:off x="1060846" y="3646728"/>
            <a:ext cx="1782366" cy="400110"/>
          </a:xfrm>
          <a:prstGeom prst="rect">
            <a:avLst/>
          </a:prstGeom>
          <a:noFill/>
        </p:spPr>
        <p:txBody>
          <a:bodyPr wrap="square" rtlCol="0">
            <a:spAutoFit/>
          </a:bodyPr>
          <a:lstStyle/>
          <a:p>
            <a:pPr algn="ctr"/>
            <a:r>
              <a:rPr lang="es-GT" sz="2000" b="1" dirty="0">
                <a:solidFill>
                  <a:srgbClr val="04A4E2"/>
                </a:solidFill>
                <a:effectLst/>
                <a:latin typeface="Montserrat" pitchFamily="2" charset="77"/>
              </a:rPr>
              <a:t>Texto</a:t>
            </a:r>
            <a:endParaRPr lang="es-GT" sz="2000" b="1" dirty="0">
              <a:solidFill>
                <a:srgbClr val="04A4E2"/>
              </a:solidFill>
              <a:latin typeface=""/>
            </a:endParaRPr>
          </a:p>
        </p:txBody>
      </p:sp>
      <p:sp>
        <p:nvSpPr>
          <p:cNvPr id="17" name="CuadroTexto 16">
            <a:extLst>
              <a:ext uri="{FF2B5EF4-FFF2-40B4-BE49-F238E27FC236}">
                <a16:creationId xmlns:a16="http://schemas.microsoft.com/office/drawing/2014/main" id="{F9B3A5AA-4501-04C0-D273-4F1161C4CB10}"/>
              </a:ext>
            </a:extLst>
          </p:cNvPr>
          <p:cNvSpPr txBox="1"/>
          <p:nvPr/>
        </p:nvSpPr>
        <p:spPr>
          <a:xfrm>
            <a:off x="739376" y="4167840"/>
            <a:ext cx="2425305" cy="938719"/>
          </a:xfrm>
          <a:prstGeom prst="rect">
            <a:avLst/>
          </a:prstGeom>
          <a:noFill/>
        </p:spPr>
        <p:txBody>
          <a:bodyPr wrap="square" rtlCol="0">
            <a:spAutoFit/>
          </a:bodyPr>
          <a:lstStyle/>
          <a:p>
            <a:r>
              <a:rPr lang="es-GT" sz="1100" dirty="0">
                <a:solidFill>
                  <a:srgbClr val="002255"/>
                </a:solidFill>
                <a:effectLst/>
                <a:latin typeface="Montserrat" pitchFamily="2" charset="77"/>
              </a:rPr>
              <a:t>TLorem Ipsum comes from sections 1.10.32 and 1.10.33 of "de Finibus Bonorum et Malorum" (The Extremes of Good and Evil) by Cicero.</a:t>
            </a:r>
            <a:endParaRPr lang="es-GT" sz="1100" dirty="0">
              <a:solidFill>
                <a:srgbClr val="002255"/>
              </a:solidFill>
              <a:latin typeface="Montserrat" pitchFamily="2" charset="77"/>
            </a:endParaRPr>
          </a:p>
        </p:txBody>
      </p:sp>
      <p:sp>
        <p:nvSpPr>
          <p:cNvPr id="22" name="CuadroTexto 21">
            <a:extLst>
              <a:ext uri="{FF2B5EF4-FFF2-40B4-BE49-F238E27FC236}">
                <a16:creationId xmlns:a16="http://schemas.microsoft.com/office/drawing/2014/main" id="{4237F76B-0B7D-2E3B-9282-69B81AD76092}"/>
              </a:ext>
            </a:extLst>
          </p:cNvPr>
          <p:cNvSpPr txBox="1"/>
          <p:nvPr/>
        </p:nvSpPr>
        <p:spPr>
          <a:xfrm>
            <a:off x="3396851" y="4167840"/>
            <a:ext cx="2425305" cy="938719"/>
          </a:xfrm>
          <a:prstGeom prst="rect">
            <a:avLst/>
          </a:prstGeom>
          <a:noFill/>
        </p:spPr>
        <p:txBody>
          <a:bodyPr wrap="square" rtlCol="0">
            <a:spAutoFit/>
          </a:bodyPr>
          <a:lstStyle/>
          <a:p>
            <a:r>
              <a:rPr lang="es-GT" sz="1100" dirty="0">
                <a:solidFill>
                  <a:srgbClr val="002255"/>
                </a:solidFill>
                <a:effectLst/>
                <a:latin typeface="Montserrat" pitchFamily="2" charset="77"/>
              </a:rPr>
              <a:t>TLorem Ipsum comes from sections 1.10.32 and 1.10.33 of "de Finibus Bonorum et Malorum" (The Extremes of Good and Evil) by Cicero.</a:t>
            </a:r>
            <a:endParaRPr lang="es-GT" sz="1100" dirty="0">
              <a:solidFill>
                <a:srgbClr val="002255"/>
              </a:solidFill>
              <a:latin typeface="Montserrat" pitchFamily="2" charset="77"/>
            </a:endParaRPr>
          </a:p>
        </p:txBody>
      </p:sp>
      <p:sp>
        <p:nvSpPr>
          <p:cNvPr id="23" name="CuadroTexto 22">
            <a:extLst>
              <a:ext uri="{FF2B5EF4-FFF2-40B4-BE49-F238E27FC236}">
                <a16:creationId xmlns:a16="http://schemas.microsoft.com/office/drawing/2014/main" id="{5179D568-6787-9A59-0D88-4B2D8DBBDD5C}"/>
              </a:ext>
            </a:extLst>
          </p:cNvPr>
          <p:cNvSpPr txBox="1"/>
          <p:nvPr/>
        </p:nvSpPr>
        <p:spPr>
          <a:xfrm>
            <a:off x="6182913" y="4167840"/>
            <a:ext cx="2425305" cy="938719"/>
          </a:xfrm>
          <a:prstGeom prst="rect">
            <a:avLst/>
          </a:prstGeom>
          <a:noFill/>
        </p:spPr>
        <p:txBody>
          <a:bodyPr wrap="square" rtlCol="0">
            <a:spAutoFit/>
          </a:bodyPr>
          <a:lstStyle/>
          <a:p>
            <a:r>
              <a:rPr lang="es-GT" sz="1100" dirty="0">
                <a:solidFill>
                  <a:srgbClr val="002255"/>
                </a:solidFill>
                <a:effectLst/>
                <a:latin typeface="Montserrat" pitchFamily="2" charset="77"/>
              </a:rPr>
              <a:t>TLorem Ipsum comes from sections 1.10.32 and 1.10.33 of "de Finibus Bonorum et Malorum" (The Extremes of Good and Evil) by Cicero.</a:t>
            </a:r>
            <a:endParaRPr lang="es-GT" sz="1100" dirty="0">
              <a:solidFill>
                <a:srgbClr val="002255"/>
              </a:solidFill>
              <a:latin typeface="Montserrat" pitchFamily="2" charset="77"/>
            </a:endParaRPr>
          </a:p>
        </p:txBody>
      </p:sp>
      <p:sp>
        <p:nvSpPr>
          <p:cNvPr id="24" name="CuadroTexto 23">
            <a:extLst>
              <a:ext uri="{FF2B5EF4-FFF2-40B4-BE49-F238E27FC236}">
                <a16:creationId xmlns:a16="http://schemas.microsoft.com/office/drawing/2014/main" id="{B6C2ABD7-D3BF-2CE2-8B7A-524DE0FEBA3A}"/>
              </a:ext>
            </a:extLst>
          </p:cNvPr>
          <p:cNvSpPr txBox="1"/>
          <p:nvPr/>
        </p:nvSpPr>
        <p:spPr>
          <a:xfrm>
            <a:off x="8968975" y="4167840"/>
            <a:ext cx="2425305" cy="938719"/>
          </a:xfrm>
          <a:prstGeom prst="rect">
            <a:avLst/>
          </a:prstGeom>
          <a:noFill/>
        </p:spPr>
        <p:txBody>
          <a:bodyPr wrap="square" rtlCol="0">
            <a:spAutoFit/>
          </a:bodyPr>
          <a:lstStyle/>
          <a:p>
            <a:r>
              <a:rPr lang="es-GT" sz="1100" dirty="0">
                <a:solidFill>
                  <a:srgbClr val="002255"/>
                </a:solidFill>
                <a:effectLst/>
                <a:latin typeface="Montserrat" pitchFamily="2" charset="77"/>
              </a:rPr>
              <a:t>TLorem Ipsum comes from sections 1.10.32 and 1.10.33 of "de Finibus Bonorum et Malorum" (The Extremes of Good and Evil) by Cicero.</a:t>
            </a:r>
            <a:endParaRPr lang="es-GT" sz="1100" dirty="0">
              <a:solidFill>
                <a:srgbClr val="002255"/>
              </a:solidFill>
              <a:latin typeface="Montserrat" pitchFamily="2" charset="77"/>
            </a:endParaRPr>
          </a:p>
        </p:txBody>
      </p:sp>
      <p:sp>
        <p:nvSpPr>
          <p:cNvPr id="2" name="CuadroTexto 1">
            <a:extLst>
              <a:ext uri="{FF2B5EF4-FFF2-40B4-BE49-F238E27FC236}">
                <a16:creationId xmlns:a16="http://schemas.microsoft.com/office/drawing/2014/main" id="{66D16FBF-21AE-28AE-00A7-4574951BEBFF}"/>
              </a:ext>
            </a:extLst>
          </p:cNvPr>
          <p:cNvSpPr txBox="1"/>
          <p:nvPr/>
        </p:nvSpPr>
        <p:spPr>
          <a:xfrm>
            <a:off x="3717548" y="3646728"/>
            <a:ext cx="1782366" cy="400110"/>
          </a:xfrm>
          <a:prstGeom prst="rect">
            <a:avLst/>
          </a:prstGeom>
          <a:noFill/>
        </p:spPr>
        <p:txBody>
          <a:bodyPr wrap="square" rtlCol="0">
            <a:spAutoFit/>
          </a:bodyPr>
          <a:lstStyle/>
          <a:p>
            <a:pPr algn="ctr"/>
            <a:r>
              <a:rPr lang="es-GT" sz="2000" b="1" dirty="0">
                <a:solidFill>
                  <a:srgbClr val="04A4E2"/>
                </a:solidFill>
                <a:effectLst/>
                <a:latin typeface="Montserrat" pitchFamily="2" charset="77"/>
              </a:rPr>
              <a:t>Texto</a:t>
            </a:r>
            <a:endParaRPr lang="es-GT" sz="2000" b="1" dirty="0">
              <a:solidFill>
                <a:srgbClr val="04A4E2"/>
              </a:solidFill>
              <a:latin typeface=""/>
            </a:endParaRPr>
          </a:p>
        </p:txBody>
      </p:sp>
      <p:sp>
        <p:nvSpPr>
          <p:cNvPr id="3" name="CuadroTexto 2">
            <a:extLst>
              <a:ext uri="{FF2B5EF4-FFF2-40B4-BE49-F238E27FC236}">
                <a16:creationId xmlns:a16="http://schemas.microsoft.com/office/drawing/2014/main" id="{0765C387-33D9-EFDB-7FA4-A52BF3AEE7A5}"/>
              </a:ext>
            </a:extLst>
          </p:cNvPr>
          <p:cNvSpPr txBox="1"/>
          <p:nvPr/>
        </p:nvSpPr>
        <p:spPr>
          <a:xfrm>
            <a:off x="6510175" y="3646728"/>
            <a:ext cx="1782366" cy="400110"/>
          </a:xfrm>
          <a:prstGeom prst="rect">
            <a:avLst/>
          </a:prstGeom>
          <a:noFill/>
        </p:spPr>
        <p:txBody>
          <a:bodyPr wrap="square" rtlCol="0">
            <a:spAutoFit/>
          </a:bodyPr>
          <a:lstStyle/>
          <a:p>
            <a:pPr algn="ctr"/>
            <a:r>
              <a:rPr lang="es-GT" sz="2000" b="1" dirty="0">
                <a:solidFill>
                  <a:srgbClr val="04A4E2"/>
                </a:solidFill>
                <a:effectLst/>
                <a:latin typeface="Montserrat" pitchFamily="2" charset="77"/>
              </a:rPr>
              <a:t>Texto</a:t>
            </a:r>
            <a:endParaRPr lang="es-GT" sz="2000" b="1" dirty="0">
              <a:solidFill>
                <a:srgbClr val="04A4E2"/>
              </a:solidFill>
              <a:latin typeface=""/>
            </a:endParaRPr>
          </a:p>
        </p:txBody>
      </p:sp>
      <p:sp>
        <p:nvSpPr>
          <p:cNvPr id="7" name="CuadroTexto 6">
            <a:extLst>
              <a:ext uri="{FF2B5EF4-FFF2-40B4-BE49-F238E27FC236}">
                <a16:creationId xmlns:a16="http://schemas.microsoft.com/office/drawing/2014/main" id="{429445B9-2BA4-656B-CBB0-681F1806473E}"/>
              </a:ext>
            </a:extLst>
          </p:cNvPr>
          <p:cNvSpPr txBox="1"/>
          <p:nvPr/>
        </p:nvSpPr>
        <p:spPr>
          <a:xfrm>
            <a:off x="9290445" y="3646728"/>
            <a:ext cx="1782366" cy="400110"/>
          </a:xfrm>
          <a:prstGeom prst="rect">
            <a:avLst/>
          </a:prstGeom>
          <a:noFill/>
        </p:spPr>
        <p:txBody>
          <a:bodyPr wrap="square" rtlCol="0">
            <a:spAutoFit/>
          </a:bodyPr>
          <a:lstStyle/>
          <a:p>
            <a:pPr algn="ctr"/>
            <a:r>
              <a:rPr lang="es-GT" sz="2000" b="1" dirty="0">
                <a:solidFill>
                  <a:srgbClr val="04A4E2"/>
                </a:solidFill>
                <a:effectLst/>
                <a:latin typeface="Montserrat" pitchFamily="2" charset="77"/>
              </a:rPr>
              <a:t>Texto</a:t>
            </a:r>
            <a:endParaRPr lang="es-GT" sz="2000" b="1" dirty="0">
              <a:solidFill>
                <a:srgbClr val="04A4E2"/>
              </a:solidFill>
              <a:latin typeface=""/>
            </a:endParaRPr>
          </a:p>
        </p:txBody>
      </p:sp>
    </p:spTree>
    <p:extLst>
      <p:ext uri="{BB962C8B-B14F-4D97-AF65-F5344CB8AC3E}">
        <p14:creationId xmlns:p14="http://schemas.microsoft.com/office/powerpoint/2010/main" val="953683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8ED08DC-A319-B437-7FC8-57CB5E320B57}"/>
              </a:ext>
            </a:extLst>
          </p:cNvPr>
          <p:cNvSpPr txBox="1"/>
          <p:nvPr/>
        </p:nvSpPr>
        <p:spPr>
          <a:xfrm>
            <a:off x="5581627" y="1261300"/>
            <a:ext cx="4858053" cy="646331"/>
          </a:xfrm>
          <a:prstGeom prst="rect">
            <a:avLst/>
          </a:prstGeom>
          <a:noFill/>
        </p:spPr>
        <p:txBody>
          <a:bodyPr wrap="square" rtlCol="0">
            <a:spAutoFit/>
          </a:bodyPr>
          <a:lstStyle/>
          <a:p>
            <a:r>
              <a:rPr lang="es-GT" sz="3600" b="1" dirty="0">
                <a:solidFill>
                  <a:srgbClr val="002255"/>
                </a:solidFill>
                <a:latin typeface="Century Gothic" panose="020B0502020202020204" pitchFamily="34" charset="0"/>
              </a:rPr>
              <a:t>Título</a:t>
            </a:r>
          </a:p>
        </p:txBody>
      </p:sp>
      <p:sp>
        <p:nvSpPr>
          <p:cNvPr id="2" name="CuadroTexto 1">
            <a:extLst>
              <a:ext uri="{FF2B5EF4-FFF2-40B4-BE49-F238E27FC236}">
                <a16:creationId xmlns:a16="http://schemas.microsoft.com/office/drawing/2014/main" id="{DCC11B8E-B30E-4360-BDB0-5EFD230B6F84}"/>
              </a:ext>
            </a:extLst>
          </p:cNvPr>
          <p:cNvSpPr txBox="1"/>
          <p:nvPr/>
        </p:nvSpPr>
        <p:spPr>
          <a:xfrm>
            <a:off x="5581628" y="2015172"/>
            <a:ext cx="3200403" cy="646331"/>
          </a:xfrm>
          <a:prstGeom prst="rect">
            <a:avLst/>
          </a:prstGeom>
          <a:noFill/>
        </p:spPr>
        <p:txBody>
          <a:bodyPr wrap="square" rtlCol="0">
            <a:spAutoFit/>
          </a:bodyPr>
          <a:lstStyle/>
          <a:p>
            <a:r>
              <a:rPr lang="es-GT" b="1" i="0" dirty="0">
                <a:solidFill>
                  <a:srgbClr val="002255"/>
                </a:solidFill>
                <a:effectLst/>
                <a:latin typeface="Montserrat" pitchFamily="2" charset="77"/>
              </a:rPr>
              <a:t>There are many variations of passages</a:t>
            </a:r>
            <a:endParaRPr lang="es-GT" sz="2400" b="1" dirty="0">
              <a:solidFill>
                <a:srgbClr val="002255"/>
              </a:solidFill>
              <a:latin typeface="Montserrat" pitchFamily="2" charset="77"/>
            </a:endParaRPr>
          </a:p>
        </p:txBody>
      </p:sp>
      <p:sp>
        <p:nvSpPr>
          <p:cNvPr id="3" name="CuadroTexto 2">
            <a:extLst>
              <a:ext uri="{FF2B5EF4-FFF2-40B4-BE49-F238E27FC236}">
                <a16:creationId xmlns:a16="http://schemas.microsoft.com/office/drawing/2014/main" id="{07F9F6E2-BD25-D4D0-E0CF-6887160160A0}"/>
              </a:ext>
            </a:extLst>
          </p:cNvPr>
          <p:cNvSpPr txBox="1"/>
          <p:nvPr/>
        </p:nvSpPr>
        <p:spPr>
          <a:xfrm>
            <a:off x="5581628" y="2769044"/>
            <a:ext cx="4858052" cy="2492990"/>
          </a:xfrm>
          <a:prstGeom prst="rect">
            <a:avLst/>
          </a:prstGeom>
          <a:noFill/>
        </p:spPr>
        <p:txBody>
          <a:bodyPr wrap="square" rtlCol="0">
            <a:spAutoFit/>
          </a:bodyPr>
          <a:lstStyle/>
          <a:p>
            <a:r>
              <a:rPr lang="es-GT" sz="1200" dirty="0">
                <a:solidFill>
                  <a:srgbClr val="002255"/>
                </a:solidFill>
                <a:effectLst/>
                <a:latin typeface="Montserrat" pitchFamily="2" charset="77"/>
              </a:rPr>
              <a:t>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 </a:t>
            </a:r>
            <a:endParaRPr lang="es-GT" sz="1600" dirty="0">
              <a:solidFill>
                <a:srgbClr val="002255"/>
              </a:solidFill>
              <a:latin typeface="Montserrat" pitchFamily="2" charset="77"/>
            </a:endParaRPr>
          </a:p>
        </p:txBody>
      </p:sp>
      <p:sp>
        <p:nvSpPr>
          <p:cNvPr id="4" name="CuadroTexto 3">
            <a:extLst>
              <a:ext uri="{FF2B5EF4-FFF2-40B4-BE49-F238E27FC236}">
                <a16:creationId xmlns:a16="http://schemas.microsoft.com/office/drawing/2014/main" id="{31300375-8DC5-C02B-C9A9-CDDEC8F49391}"/>
              </a:ext>
            </a:extLst>
          </p:cNvPr>
          <p:cNvSpPr txBox="1"/>
          <p:nvPr/>
        </p:nvSpPr>
        <p:spPr>
          <a:xfrm>
            <a:off x="5581628" y="5262034"/>
            <a:ext cx="4402632" cy="307777"/>
          </a:xfrm>
          <a:prstGeom prst="rect">
            <a:avLst/>
          </a:prstGeom>
          <a:noFill/>
        </p:spPr>
        <p:txBody>
          <a:bodyPr wrap="square" rtlCol="0">
            <a:spAutoFit/>
          </a:bodyPr>
          <a:lstStyle/>
          <a:p>
            <a:r>
              <a:rPr lang="es-GT" sz="1400" i="1" dirty="0">
                <a:solidFill>
                  <a:srgbClr val="04A4E2"/>
                </a:solidFill>
                <a:effectLst/>
                <a:latin typeface="Montserrat" pitchFamily="2" charset="77"/>
              </a:rPr>
              <a:t>There are many variations of passages</a:t>
            </a:r>
            <a:endParaRPr lang="es-GT" i="1" dirty="0">
              <a:solidFill>
                <a:srgbClr val="04A4E2"/>
              </a:solidFill>
              <a:latin typeface="Montserrat" pitchFamily="2" charset="77"/>
            </a:endParaRPr>
          </a:p>
        </p:txBody>
      </p:sp>
      <p:pic>
        <p:nvPicPr>
          <p:cNvPr id="6146" name="Picture 2" descr="Gratis Pavimento De Hormigón Azul Con Pintura Sprint De 100 M Foto de stock">
            <a:extLst>
              <a:ext uri="{FF2B5EF4-FFF2-40B4-BE49-F238E27FC236}">
                <a16:creationId xmlns:a16="http://schemas.microsoft.com/office/drawing/2014/main" id="{9F59F5D7-9C43-D4A0-F98F-F6268A02D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64564" cy="25831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ratis Balón De Fútbol Blanco Y Negro En El Lateral Del Campo De Hierba Verde Durante El Día Foto de stock">
            <a:extLst>
              <a:ext uri="{FF2B5EF4-FFF2-40B4-BE49-F238E27FC236}">
                <a16:creationId xmlns:a16="http://schemas.microsoft.com/office/drawing/2014/main" id="{34537BDF-CE8E-6DCA-2188-6487BB625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5" y="1791150"/>
            <a:ext cx="3874729" cy="25831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ratis Persona Sosteniendo Barra Negra Foto de stock">
            <a:extLst>
              <a:ext uri="{FF2B5EF4-FFF2-40B4-BE49-F238E27FC236}">
                <a16:creationId xmlns:a16="http://schemas.microsoft.com/office/drawing/2014/main" id="{C93A9947-8B99-FA28-3439-3D34978358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81623"/>
            <a:ext cx="3864564" cy="257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78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8ED08DC-A319-B437-7FC8-57CB5E320B57}"/>
              </a:ext>
            </a:extLst>
          </p:cNvPr>
          <p:cNvSpPr txBox="1"/>
          <p:nvPr/>
        </p:nvSpPr>
        <p:spPr>
          <a:xfrm>
            <a:off x="873702" y="1438873"/>
            <a:ext cx="4858053" cy="646331"/>
          </a:xfrm>
          <a:prstGeom prst="rect">
            <a:avLst/>
          </a:prstGeom>
          <a:noFill/>
        </p:spPr>
        <p:txBody>
          <a:bodyPr wrap="square" rtlCol="0">
            <a:spAutoFit/>
          </a:bodyPr>
          <a:lstStyle/>
          <a:p>
            <a:r>
              <a:rPr lang="es-GT" sz="3600" b="1" dirty="0">
                <a:solidFill>
                  <a:srgbClr val="002255"/>
                </a:solidFill>
                <a:latin typeface="Century Gothic" panose="020B0502020202020204" pitchFamily="34" charset="0"/>
              </a:rPr>
              <a:t>Título</a:t>
            </a:r>
          </a:p>
        </p:txBody>
      </p:sp>
      <p:sp>
        <p:nvSpPr>
          <p:cNvPr id="3" name="CuadroTexto 2">
            <a:extLst>
              <a:ext uri="{FF2B5EF4-FFF2-40B4-BE49-F238E27FC236}">
                <a16:creationId xmlns:a16="http://schemas.microsoft.com/office/drawing/2014/main" id="{07F9F6E2-BD25-D4D0-E0CF-6887160160A0}"/>
              </a:ext>
            </a:extLst>
          </p:cNvPr>
          <p:cNvSpPr txBox="1"/>
          <p:nvPr/>
        </p:nvSpPr>
        <p:spPr>
          <a:xfrm>
            <a:off x="873702" y="2217568"/>
            <a:ext cx="4402631" cy="2800767"/>
          </a:xfrm>
          <a:prstGeom prst="rect">
            <a:avLst/>
          </a:prstGeom>
          <a:noFill/>
        </p:spPr>
        <p:txBody>
          <a:bodyPr wrap="square" rtlCol="0">
            <a:spAutoFit/>
          </a:bodyPr>
          <a:lstStyle/>
          <a:p>
            <a:pPr algn="just"/>
            <a:r>
              <a:rPr lang="es-GT" sz="1200" dirty="0">
                <a:solidFill>
                  <a:srgbClr val="002255"/>
                </a:solidFill>
                <a:effectLst/>
                <a:latin typeface="Montserrat" pitchFamily="2" charset="77"/>
              </a:rPr>
              <a:t>There are many variations of passages of Lorem Ipsum available, but the majority have suffered alteration in some form, by injected humour, or randomised words which don't look even slightly believable. There are many variations of passages of Lorem Ipsum available, but the majority have suffered alteration in some form, by injected humour, or randomised words which don't look even slightly believable. </a:t>
            </a:r>
            <a:endParaRPr lang="es-GT" sz="1600" dirty="0">
              <a:solidFill>
                <a:srgbClr val="002255"/>
              </a:solidFill>
              <a:latin typeface="Montserrat" pitchFamily="2" charset="77"/>
            </a:endParaRPr>
          </a:p>
          <a:p>
            <a:pPr algn="just"/>
            <a:endParaRPr lang="es-GT" sz="1600" dirty="0">
              <a:solidFill>
                <a:srgbClr val="002255"/>
              </a:solidFill>
              <a:latin typeface="Montserrat" pitchFamily="2" charset="77"/>
            </a:endParaRPr>
          </a:p>
          <a:p>
            <a:pPr algn="just"/>
            <a:r>
              <a:rPr lang="es-GT" sz="1200" dirty="0">
                <a:solidFill>
                  <a:srgbClr val="002255"/>
                </a:solidFill>
                <a:effectLst/>
                <a:latin typeface="Montserrat" pitchFamily="2" charset="77"/>
              </a:rPr>
              <a:t>There are many variations of passages of Lorem Ipsum available, but the majority have suffered alteration in some form, by injected humour, or randomised words which don't look even slightly believable. </a:t>
            </a:r>
            <a:endParaRPr lang="es-GT" sz="1200" dirty="0">
              <a:solidFill>
                <a:srgbClr val="002255"/>
              </a:solidFill>
              <a:latin typeface="Montserrat" pitchFamily="2" charset="77"/>
            </a:endParaRPr>
          </a:p>
          <a:p>
            <a:pPr algn="just"/>
            <a:endParaRPr lang="es-GT" sz="1600" dirty="0">
              <a:solidFill>
                <a:srgbClr val="002255"/>
              </a:solidFill>
              <a:latin typeface="Montserrat" pitchFamily="2" charset="77"/>
            </a:endParaRPr>
          </a:p>
        </p:txBody>
      </p:sp>
      <p:sp>
        <p:nvSpPr>
          <p:cNvPr id="4" name="CuadroTexto 3">
            <a:extLst>
              <a:ext uri="{FF2B5EF4-FFF2-40B4-BE49-F238E27FC236}">
                <a16:creationId xmlns:a16="http://schemas.microsoft.com/office/drawing/2014/main" id="{31300375-8DC5-C02B-C9A9-CDDEC8F49391}"/>
              </a:ext>
            </a:extLst>
          </p:cNvPr>
          <p:cNvSpPr txBox="1"/>
          <p:nvPr/>
        </p:nvSpPr>
        <p:spPr>
          <a:xfrm>
            <a:off x="873702" y="4890758"/>
            <a:ext cx="4402632" cy="307777"/>
          </a:xfrm>
          <a:prstGeom prst="rect">
            <a:avLst/>
          </a:prstGeom>
          <a:noFill/>
        </p:spPr>
        <p:txBody>
          <a:bodyPr wrap="square" rtlCol="0">
            <a:spAutoFit/>
          </a:bodyPr>
          <a:lstStyle/>
          <a:p>
            <a:r>
              <a:rPr lang="es-GT" sz="1400" b="1" i="1" dirty="0">
                <a:solidFill>
                  <a:srgbClr val="04A4E2"/>
                </a:solidFill>
                <a:effectLst/>
                <a:latin typeface="Montserrat" pitchFamily="2" charset="77"/>
              </a:rPr>
              <a:t>There are many variations of passages</a:t>
            </a:r>
            <a:endParaRPr lang="es-GT" b="1" i="1" dirty="0">
              <a:solidFill>
                <a:srgbClr val="04A4E2"/>
              </a:solidFill>
              <a:latin typeface="Montserrat" pitchFamily="2" charset="77"/>
            </a:endParaRPr>
          </a:p>
        </p:txBody>
      </p:sp>
      <p:pic>
        <p:nvPicPr>
          <p:cNvPr id="1028" name="Picture 4" descr="Gratis Persona Vistiendo Zapatillas En Campo De Ejecución Foto de stock">
            <a:extLst>
              <a:ext uri="{FF2B5EF4-FFF2-40B4-BE49-F238E27FC236}">
                <a16:creationId xmlns:a16="http://schemas.microsoft.com/office/drawing/2014/main" id="{95411EBF-7012-E572-F1A5-665AD2A507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0234"/>
          <a:stretch/>
        </p:blipFill>
        <p:spPr bwMode="auto">
          <a:xfrm>
            <a:off x="6460246" y="-1"/>
            <a:ext cx="5731754"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591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8ED08DC-A319-B437-7FC8-57CB5E320B57}"/>
              </a:ext>
            </a:extLst>
          </p:cNvPr>
          <p:cNvSpPr txBox="1"/>
          <p:nvPr/>
        </p:nvSpPr>
        <p:spPr>
          <a:xfrm>
            <a:off x="1316130" y="807628"/>
            <a:ext cx="5781675" cy="646331"/>
          </a:xfrm>
          <a:prstGeom prst="rect">
            <a:avLst/>
          </a:prstGeom>
          <a:noFill/>
        </p:spPr>
        <p:txBody>
          <a:bodyPr wrap="square" rtlCol="0">
            <a:spAutoFit/>
          </a:bodyPr>
          <a:lstStyle/>
          <a:p>
            <a:r>
              <a:rPr lang="es-GT" sz="3600" b="1" dirty="0">
                <a:solidFill>
                  <a:srgbClr val="002255"/>
                </a:solidFill>
                <a:latin typeface="Century Gothic" panose="020B0502020202020204" pitchFamily="34" charset="0"/>
              </a:rPr>
              <a:t>Título</a:t>
            </a:r>
          </a:p>
        </p:txBody>
      </p:sp>
      <p:sp>
        <p:nvSpPr>
          <p:cNvPr id="7" name="CuadroTexto 6">
            <a:extLst>
              <a:ext uri="{FF2B5EF4-FFF2-40B4-BE49-F238E27FC236}">
                <a16:creationId xmlns:a16="http://schemas.microsoft.com/office/drawing/2014/main" id="{6495D4EF-1843-093D-736C-AB9C8209EE8A}"/>
              </a:ext>
            </a:extLst>
          </p:cNvPr>
          <p:cNvSpPr txBox="1"/>
          <p:nvPr/>
        </p:nvSpPr>
        <p:spPr>
          <a:xfrm>
            <a:off x="1316130" y="1822041"/>
            <a:ext cx="900114" cy="523220"/>
          </a:xfrm>
          <a:prstGeom prst="rect">
            <a:avLst/>
          </a:prstGeom>
          <a:noFill/>
        </p:spPr>
        <p:txBody>
          <a:bodyPr wrap="square" rtlCol="0">
            <a:spAutoFit/>
          </a:bodyPr>
          <a:lstStyle/>
          <a:p>
            <a:r>
              <a:rPr lang="es-GT" sz="2800" b="1" dirty="0">
                <a:solidFill>
                  <a:srgbClr val="04A4E2"/>
                </a:solidFill>
                <a:latin typeface="Century Gothic" panose="020B0502020202020204" pitchFamily="34" charset="0"/>
              </a:rPr>
              <a:t>01</a:t>
            </a:r>
            <a:endParaRPr lang="es-GT" sz="3600" b="1" dirty="0">
              <a:solidFill>
                <a:srgbClr val="04A4E2"/>
              </a:solidFill>
              <a:latin typeface="Century Gothic" panose="020B0502020202020204" pitchFamily="34" charset="0"/>
            </a:endParaRPr>
          </a:p>
        </p:txBody>
      </p:sp>
      <p:sp>
        <p:nvSpPr>
          <p:cNvPr id="8" name="CuadroTexto 7">
            <a:extLst>
              <a:ext uri="{FF2B5EF4-FFF2-40B4-BE49-F238E27FC236}">
                <a16:creationId xmlns:a16="http://schemas.microsoft.com/office/drawing/2014/main" id="{782B4209-9116-3CB6-6B09-02A858710FE5}"/>
              </a:ext>
            </a:extLst>
          </p:cNvPr>
          <p:cNvSpPr txBox="1"/>
          <p:nvPr/>
        </p:nvSpPr>
        <p:spPr>
          <a:xfrm>
            <a:off x="2073366" y="1822041"/>
            <a:ext cx="3200403" cy="646331"/>
          </a:xfrm>
          <a:prstGeom prst="rect">
            <a:avLst/>
          </a:prstGeom>
          <a:noFill/>
        </p:spPr>
        <p:txBody>
          <a:bodyPr wrap="square" rtlCol="0">
            <a:spAutoFit/>
          </a:bodyPr>
          <a:lstStyle/>
          <a:p>
            <a:r>
              <a:rPr lang="es-GT" b="1" i="0" dirty="0">
                <a:solidFill>
                  <a:srgbClr val="002255"/>
                </a:solidFill>
                <a:effectLst/>
                <a:latin typeface="Montserrat" pitchFamily="2" charset="77"/>
              </a:rPr>
              <a:t>There are many variations of passages</a:t>
            </a:r>
            <a:endParaRPr lang="es-GT" sz="2400" b="1" dirty="0">
              <a:solidFill>
                <a:srgbClr val="002255"/>
              </a:solidFill>
              <a:latin typeface="Montserrat" pitchFamily="2" charset="77"/>
            </a:endParaRPr>
          </a:p>
        </p:txBody>
      </p:sp>
      <p:sp>
        <p:nvSpPr>
          <p:cNvPr id="9" name="CuadroTexto 8">
            <a:extLst>
              <a:ext uri="{FF2B5EF4-FFF2-40B4-BE49-F238E27FC236}">
                <a16:creationId xmlns:a16="http://schemas.microsoft.com/office/drawing/2014/main" id="{76FC966C-BE43-38A4-D32A-56724EDC0439}"/>
              </a:ext>
            </a:extLst>
          </p:cNvPr>
          <p:cNvSpPr txBox="1"/>
          <p:nvPr/>
        </p:nvSpPr>
        <p:spPr>
          <a:xfrm>
            <a:off x="2073367" y="2575913"/>
            <a:ext cx="3333946" cy="1015663"/>
          </a:xfrm>
          <a:prstGeom prst="rect">
            <a:avLst/>
          </a:prstGeom>
          <a:noFill/>
        </p:spPr>
        <p:txBody>
          <a:bodyPr wrap="square" rtlCol="0">
            <a:spAutoFit/>
          </a:bodyPr>
          <a:lstStyle/>
          <a:p>
            <a:r>
              <a:rPr lang="es-GT" sz="1200" dirty="0">
                <a:solidFill>
                  <a:srgbClr val="002255"/>
                </a:solidFill>
                <a:effectLst/>
                <a:latin typeface="Montserrat" pitchFamily="2" charset="77"/>
              </a:rPr>
              <a:t>Lorem Ipsum is simply dummy text of the printing and typesetting industry. Lorem Ipsum has been the industry's standard dummy text ever since the 1500s</a:t>
            </a:r>
            <a:endParaRPr lang="es-GT" sz="1600" dirty="0">
              <a:solidFill>
                <a:srgbClr val="002255"/>
              </a:solidFill>
              <a:latin typeface="Montserrat" pitchFamily="2" charset="77"/>
            </a:endParaRPr>
          </a:p>
        </p:txBody>
      </p:sp>
      <p:sp>
        <p:nvSpPr>
          <p:cNvPr id="10" name="CuadroTexto 9">
            <a:extLst>
              <a:ext uri="{FF2B5EF4-FFF2-40B4-BE49-F238E27FC236}">
                <a16:creationId xmlns:a16="http://schemas.microsoft.com/office/drawing/2014/main" id="{241F9C19-C72A-8576-8A7A-7B2F982C0FAC}"/>
              </a:ext>
            </a:extLst>
          </p:cNvPr>
          <p:cNvSpPr txBox="1"/>
          <p:nvPr/>
        </p:nvSpPr>
        <p:spPr>
          <a:xfrm>
            <a:off x="1316130" y="4093754"/>
            <a:ext cx="900114" cy="523220"/>
          </a:xfrm>
          <a:prstGeom prst="rect">
            <a:avLst/>
          </a:prstGeom>
          <a:noFill/>
        </p:spPr>
        <p:txBody>
          <a:bodyPr wrap="square" rtlCol="0">
            <a:spAutoFit/>
          </a:bodyPr>
          <a:lstStyle/>
          <a:p>
            <a:r>
              <a:rPr lang="es-GT" sz="2800" b="1" dirty="0">
                <a:solidFill>
                  <a:srgbClr val="04A4E2"/>
                </a:solidFill>
                <a:latin typeface="Century Gothic" panose="020B0502020202020204" pitchFamily="34" charset="0"/>
              </a:rPr>
              <a:t>03</a:t>
            </a:r>
            <a:endParaRPr lang="es-GT" sz="3600" b="1" dirty="0">
              <a:solidFill>
                <a:srgbClr val="04A4E2"/>
              </a:solidFill>
              <a:latin typeface="Century Gothic" panose="020B0502020202020204" pitchFamily="34" charset="0"/>
            </a:endParaRPr>
          </a:p>
        </p:txBody>
      </p:sp>
      <p:sp>
        <p:nvSpPr>
          <p:cNvPr id="11" name="CuadroTexto 10">
            <a:extLst>
              <a:ext uri="{FF2B5EF4-FFF2-40B4-BE49-F238E27FC236}">
                <a16:creationId xmlns:a16="http://schemas.microsoft.com/office/drawing/2014/main" id="{FA5DAC97-DE81-289A-2F1B-0E44BCA22B59}"/>
              </a:ext>
            </a:extLst>
          </p:cNvPr>
          <p:cNvSpPr txBox="1"/>
          <p:nvPr/>
        </p:nvSpPr>
        <p:spPr>
          <a:xfrm>
            <a:off x="2073366" y="4093754"/>
            <a:ext cx="3200403" cy="646331"/>
          </a:xfrm>
          <a:prstGeom prst="rect">
            <a:avLst/>
          </a:prstGeom>
          <a:noFill/>
        </p:spPr>
        <p:txBody>
          <a:bodyPr wrap="square" rtlCol="0">
            <a:spAutoFit/>
          </a:bodyPr>
          <a:lstStyle/>
          <a:p>
            <a:r>
              <a:rPr lang="es-GT" b="1" i="0" dirty="0">
                <a:solidFill>
                  <a:srgbClr val="002255"/>
                </a:solidFill>
                <a:effectLst/>
                <a:latin typeface="Montserrat" pitchFamily="2" charset="77"/>
              </a:rPr>
              <a:t>There are many variations of passages</a:t>
            </a:r>
            <a:endParaRPr lang="es-GT" sz="2400" b="1" dirty="0">
              <a:solidFill>
                <a:srgbClr val="002255"/>
              </a:solidFill>
              <a:latin typeface="Montserrat" pitchFamily="2" charset="77"/>
            </a:endParaRPr>
          </a:p>
        </p:txBody>
      </p:sp>
      <p:sp>
        <p:nvSpPr>
          <p:cNvPr id="12" name="CuadroTexto 11">
            <a:extLst>
              <a:ext uri="{FF2B5EF4-FFF2-40B4-BE49-F238E27FC236}">
                <a16:creationId xmlns:a16="http://schemas.microsoft.com/office/drawing/2014/main" id="{93F27848-7831-55DB-8797-8524B1AC726A}"/>
              </a:ext>
            </a:extLst>
          </p:cNvPr>
          <p:cNvSpPr txBox="1"/>
          <p:nvPr/>
        </p:nvSpPr>
        <p:spPr>
          <a:xfrm>
            <a:off x="2073367" y="4847626"/>
            <a:ext cx="3333946" cy="1015663"/>
          </a:xfrm>
          <a:prstGeom prst="rect">
            <a:avLst/>
          </a:prstGeom>
          <a:noFill/>
        </p:spPr>
        <p:txBody>
          <a:bodyPr wrap="square" rtlCol="0">
            <a:spAutoFit/>
          </a:bodyPr>
          <a:lstStyle/>
          <a:p>
            <a:r>
              <a:rPr lang="es-GT" sz="1200" dirty="0">
                <a:solidFill>
                  <a:srgbClr val="002255"/>
                </a:solidFill>
                <a:effectLst/>
                <a:latin typeface="Montserrat" pitchFamily="2" charset="77"/>
              </a:rPr>
              <a:t>Lorem Ipsum is simply dummy text of the printing and typesetting industry. Lorem Ipsum has been the industry's standard dummy text ever since the 1500s</a:t>
            </a:r>
            <a:endParaRPr lang="es-GT" sz="1600" dirty="0">
              <a:solidFill>
                <a:srgbClr val="002255"/>
              </a:solidFill>
              <a:latin typeface="Montserrat" pitchFamily="2" charset="77"/>
            </a:endParaRPr>
          </a:p>
        </p:txBody>
      </p:sp>
      <p:sp>
        <p:nvSpPr>
          <p:cNvPr id="13" name="CuadroTexto 12">
            <a:extLst>
              <a:ext uri="{FF2B5EF4-FFF2-40B4-BE49-F238E27FC236}">
                <a16:creationId xmlns:a16="http://schemas.microsoft.com/office/drawing/2014/main" id="{F71FE571-E4EB-A5D0-5336-FB49B8A305DD}"/>
              </a:ext>
            </a:extLst>
          </p:cNvPr>
          <p:cNvSpPr txBox="1"/>
          <p:nvPr/>
        </p:nvSpPr>
        <p:spPr>
          <a:xfrm>
            <a:off x="5645943" y="1822041"/>
            <a:ext cx="900114" cy="523220"/>
          </a:xfrm>
          <a:prstGeom prst="rect">
            <a:avLst/>
          </a:prstGeom>
          <a:noFill/>
        </p:spPr>
        <p:txBody>
          <a:bodyPr wrap="square" rtlCol="0">
            <a:spAutoFit/>
          </a:bodyPr>
          <a:lstStyle/>
          <a:p>
            <a:r>
              <a:rPr lang="es-GT" sz="2800" b="1" dirty="0">
                <a:solidFill>
                  <a:srgbClr val="04A4E2"/>
                </a:solidFill>
                <a:latin typeface="Century Gothic" panose="020B0502020202020204" pitchFamily="34" charset="0"/>
              </a:rPr>
              <a:t>02</a:t>
            </a:r>
            <a:endParaRPr lang="es-GT" sz="3600" b="1" dirty="0">
              <a:solidFill>
                <a:srgbClr val="04A4E2"/>
              </a:solidFill>
              <a:latin typeface="Century Gothic" panose="020B0502020202020204" pitchFamily="34" charset="0"/>
            </a:endParaRPr>
          </a:p>
        </p:txBody>
      </p:sp>
      <p:sp>
        <p:nvSpPr>
          <p:cNvPr id="14" name="CuadroTexto 13">
            <a:extLst>
              <a:ext uri="{FF2B5EF4-FFF2-40B4-BE49-F238E27FC236}">
                <a16:creationId xmlns:a16="http://schemas.microsoft.com/office/drawing/2014/main" id="{1946AEC6-CC0C-910F-09E8-F739094653CA}"/>
              </a:ext>
            </a:extLst>
          </p:cNvPr>
          <p:cNvSpPr txBox="1"/>
          <p:nvPr/>
        </p:nvSpPr>
        <p:spPr>
          <a:xfrm>
            <a:off x="6403179" y="1822041"/>
            <a:ext cx="3200403" cy="646331"/>
          </a:xfrm>
          <a:prstGeom prst="rect">
            <a:avLst/>
          </a:prstGeom>
          <a:noFill/>
        </p:spPr>
        <p:txBody>
          <a:bodyPr wrap="square" rtlCol="0">
            <a:spAutoFit/>
          </a:bodyPr>
          <a:lstStyle/>
          <a:p>
            <a:r>
              <a:rPr lang="es-GT" b="1" i="0" dirty="0">
                <a:solidFill>
                  <a:srgbClr val="002255"/>
                </a:solidFill>
                <a:effectLst/>
                <a:latin typeface="Montserrat" pitchFamily="2" charset="77"/>
              </a:rPr>
              <a:t>There are many variations of passages</a:t>
            </a:r>
            <a:endParaRPr lang="es-GT" sz="2400" b="1" dirty="0">
              <a:solidFill>
                <a:srgbClr val="002255"/>
              </a:solidFill>
              <a:latin typeface="Montserrat" pitchFamily="2" charset="77"/>
            </a:endParaRPr>
          </a:p>
        </p:txBody>
      </p:sp>
      <p:sp>
        <p:nvSpPr>
          <p:cNvPr id="15" name="CuadroTexto 14">
            <a:extLst>
              <a:ext uri="{FF2B5EF4-FFF2-40B4-BE49-F238E27FC236}">
                <a16:creationId xmlns:a16="http://schemas.microsoft.com/office/drawing/2014/main" id="{CE9CB8AC-3816-40E5-8076-193D26B5F320}"/>
              </a:ext>
            </a:extLst>
          </p:cNvPr>
          <p:cNvSpPr txBox="1"/>
          <p:nvPr/>
        </p:nvSpPr>
        <p:spPr>
          <a:xfrm>
            <a:off x="6403179" y="2575913"/>
            <a:ext cx="3333945" cy="1015663"/>
          </a:xfrm>
          <a:prstGeom prst="rect">
            <a:avLst/>
          </a:prstGeom>
          <a:noFill/>
        </p:spPr>
        <p:txBody>
          <a:bodyPr wrap="square" rtlCol="0">
            <a:spAutoFit/>
          </a:bodyPr>
          <a:lstStyle/>
          <a:p>
            <a:r>
              <a:rPr lang="es-GT" sz="1200" dirty="0">
                <a:solidFill>
                  <a:srgbClr val="002255"/>
                </a:solidFill>
                <a:effectLst/>
                <a:latin typeface="Montserrat" pitchFamily="2" charset="77"/>
              </a:rPr>
              <a:t>Lorem Ipsum is simply dummy text of the printing and typesetting industry. Lorem Ipsum has been the industry's standard dummy text ever since the 1500s</a:t>
            </a:r>
            <a:endParaRPr lang="es-GT" sz="1600" dirty="0">
              <a:solidFill>
                <a:srgbClr val="002255"/>
              </a:solidFill>
              <a:latin typeface="Montserrat" pitchFamily="2" charset="77"/>
            </a:endParaRPr>
          </a:p>
        </p:txBody>
      </p:sp>
      <p:sp>
        <p:nvSpPr>
          <p:cNvPr id="16" name="CuadroTexto 15">
            <a:extLst>
              <a:ext uri="{FF2B5EF4-FFF2-40B4-BE49-F238E27FC236}">
                <a16:creationId xmlns:a16="http://schemas.microsoft.com/office/drawing/2014/main" id="{112F23AD-F88E-1A80-F9FB-E28855D95EA6}"/>
              </a:ext>
            </a:extLst>
          </p:cNvPr>
          <p:cNvSpPr txBox="1"/>
          <p:nvPr/>
        </p:nvSpPr>
        <p:spPr>
          <a:xfrm>
            <a:off x="5645943" y="4093754"/>
            <a:ext cx="900114" cy="523220"/>
          </a:xfrm>
          <a:prstGeom prst="rect">
            <a:avLst/>
          </a:prstGeom>
          <a:noFill/>
        </p:spPr>
        <p:txBody>
          <a:bodyPr wrap="square" rtlCol="0">
            <a:spAutoFit/>
          </a:bodyPr>
          <a:lstStyle/>
          <a:p>
            <a:r>
              <a:rPr lang="es-GT" sz="2800" b="1" dirty="0">
                <a:solidFill>
                  <a:srgbClr val="04A4E2"/>
                </a:solidFill>
                <a:latin typeface="Century Gothic" panose="020B0502020202020204" pitchFamily="34" charset="0"/>
              </a:rPr>
              <a:t>04</a:t>
            </a:r>
            <a:endParaRPr lang="es-GT" sz="3600" b="1" dirty="0">
              <a:solidFill>
                <a:srgbClr val="04A4E2"/>
              </a:solidFill>
              <a:latin typeface="Century Gothic" panose="020B0502020202020204" pitchFamily="34" charset="0"/>
            </a:endParaRPr>
          </a:p>
        </p:txBody>
      </p:sp>
      <p:sp>
        <p:nvSpPr>
          <p:cNvPr id="17" name="CuadroTexto 16">
            <a:extLst>
              <a:ext uri="{FF2B5EF4-FFF2-40B4-BE49-F238E27FC236}">
                <a16:creationId xmlns:a16="http://schemas.microsoft.com/office/drawing/2014/main" id="{864477BF-6129-3DCE-0C35-E58136407BD7}"/>
              </a:ext>
            </a:extLst>
          </p:cNvPr>
          <p:cNvSpPr txBox="1"/>
          <p:nvPr/>
        </p:nvSpPr>
        <p:spPr>
          <a:xfrm>
            <a:off x="6403179" y="4093754"/>
            <a:ext cx="3200403" cy="646331"/>
          </a:xfrm>
          <a:prstGeom prst="rect">
            <a:avLst/>
          </a:prstGeom>
          <a:noFill/>
        </p:spPr>
        <p:txBody>
          <a:bodyPr wrap="square" rtlCol="0">
            <a:spAutoFit/>
          </a:bodyPr>
          <a:lstStyle/>
          <a:p>
            <a:r>
              <a:rPr lang="es-GT" b="1" i="0" dirty="0">
                <a:solidFill>
                  <a:srgbClr val="002255"/>
                </a:solidFill>
                <a:effectLst/>
                <a:latin typeface="Montserrat" pitchFamily="2" charset="77"/>
              </a:rPr>
              <a:t>There are many variations of passages</a:t>
            </a:r>
            <a:endParaRPr lang="es-GT" sz="2400" b="1" dirty="0">
              <a:solidFill>
                <a:srgbClr val="002255"/>
              </a:solidFill>
              <a:latin typeface="Montserrat" pitchFamily="2" charset="77"/>
            </a:endParaRPr>
          </a:p>
        </p:txBody>
      </p:sp>
      <p:sp>
        <p:nvSpPr>
          <p:cNvPr id="18" name="CuadroTexto 17">
            <a:extLst>
              <a:ext uri="{FF2B5EF4-FFF2-40B4-BE49-F238E27FC236}">
                <a16:creationId xmlns:a16="http://schemas.microsoft.com/office/drawing/2014/main" id="{4E988E09-D8B7-7E55-47FC-A5E6EC7B00B1}"/>
              </a:ext>
            </a:extLst>
          </p:cNvPr>
          <p:cNvSpPr txBox="1"/>
          <p:nvPr/>
        </p:nvSpPr>
        <p:spPr>
          <a:xfrm>
            <a:off x="6403179" y="4847626"/>
            <a:ext cx="3333945" cy="1015663"/>
          </a:xfrm>
          <a:prstGeom prst="rect">
            <a:avLst/>
          </a:prstGeom>
          <a:noFill/>
        </p:spPr>
        <p:txBody>
          <a:bodyPr wrap="square" rtlCol="0">
            <a:spAutoFit/>
          </a:bodyPr>
          <a:lstStyle/>
          <a:p>
            <a:r>
              <a:rPr lang="es-GT" sz="1200" dirty="0">
                <a:solidFill>
                  <a:srgbClr val="002255"/>
                </a:solidFill>
                <a:effectLst/>
                <a:latin typeface="Montserrat" pitchFamily="2" charset="77"/>
              </a:rPr>
              <a:t>Lorem Ipsum is simply dummy text of the printing and typesetting industry. Lorem Ipsum has been the industry's standard dummy text ever since the 1500s</a:t>
            </a:r>
            <a:endParaRPr lang="es-GT" sz="1600" dirty="0">
              <a:solidFill>
                <a:srgbClr val="002255"/>
              </a:solidFill>
              <a:latin typeface="Montserrat" pitchFamily="2" charset="77"/>
            </a:endParaRPr>
          </a:p>
        </p:txBody>
      </p:sp>
    </p:spTree>
    <p:extLst>
      <p:ext uri="{BB962C8B-B14F-4D97-AF65-F5344CB8AC3E}">
        <p14:creationId xmlns:p14="http://schemas.microsoft.com/office/powerpoint/2010/main" val="2730760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8ED08DC-A319-B437-7FC8-57CB5E320B57}"/>
              </a:ext>
            </a:extLst>
          </p:cNvPr>
          <p:cNvSpPr txBox="1"/>
          <p:nvPr/>
        </p:nvSpPr>
        <p:spPr>
          <a:xfrm>
            <a:off x="947843" y="858104"/>
            <a:ext cx="4858053" cy="646331"/>
          </a:xfrm>
          <a:prstGeom prst="rect">
            <a:avLst/>
          </a:prstGeom>
          <a:noFill/>
        </p:spPr>
        <p:txBody>
          <a:bodyPr wrap="square" rtlCol="0">
            <a:spAutoFit/>
          </a:bodyPr>
          <a:lstStyle/>
          <a:p>
            <a:r>
              <a:rPr lang="es-GT" sz="3600" b="1" dirty="0">
                <a:solidFill>
                  <a:srgbClr val="002255"/>
                </a:solidFill>
                <a:latin typeface="Century Gothic" panose="020B0502020202020204" pitchFamily="34" charset="0"/>
              </a:rPr>
              <a:t>Título</a:t>
            </a:r>
          </a:p>
        </p:txBody>
      </p:sp>
      <p:sp>
        <p:nvSpPr>
          <p:cNvPr id="2" name="CuadroTexto 1">
            <a:extLst>
              <a:ext uri="{FF2B5EF4-FFF2-40B4-BE49-F238E27FC236}">
                <a16:creationId xmlns:a16="http://schemas.microsoft.com/office/drawing/2014/main" id="{DCC11B8E-B30E-4360-BDB0-5EFD230B6F84}"/>
              </a:ext>
            </a:extLst>
          </p:cNvPr>
          <p:cNvSpPr txBox="1"/>
          <p:nvPr/>
        </p:nvSpPr>
        <p:spPr>
          <a:xfrm>
            <a:off x="1392686" y="1751570"/>
            <a:ext cx="3200403" cy="646331"/>
          </a:xfrm>
          <a:prstGeom prst="rect">
            <a:avLst/>
          </a:prstGeom>
          <a:noFill/>
        </p:spPr>
        <p:txBody>
          <a:bodyPr wrap="square" rtlCol="0">
            <a:spAutoFit/>
          </a:bodyPr>
          <a:lstStyle/>
          <a:p>
            <a:r>
              <a:rPr lang="es-GT" b="1" i="0" dirty="0">
                <a:solidFill>
                  <a:srgbClr val="04A4E2"/>
                </a:solidFill>
                <a:effectLst/>
                <a:latin typeface="Montserrat" pitchFamily="2" charset="77"/>
              </a:rPr>
              <a:t>There are many variations of passages</a:t>
            </a:r>
            <a:endParaRPr lang="es-GT" sz="2400" b="1" dirty="0">
              <a:solidFill>
                <a:srgbClr val="04A4E2"/>
              </a:solidFill>
              <a:latin typeface="Montserrat" pitchFamily="2" charset="77"/>
            </a:endParaRPr>
          </a:p>
        </p:txBody>
      </p:sp>
      <p:sp>
        <p:nvSpPr>
          <p:cNvPr id="3" name="CuadroTexto 2">
            <a:extLst>
              <a:ext uri="{FF2B5EF4-FFF2-40B4-BE49-F238E27FC236}">
                <a16:creationId xmlns:a16="http://schemas.microsoft.com/office/drawing/2014/main" id="{07F9F6E2-BD25-D4D0-E0CF-6887160160A0}"/>
              </a:ext>
            </a:extLst>
          </p:cNvPr>
          <p:cNvSpPr txBox="1"/>
          <p:nvPr/>
        </p:nvSpPr>
        <p:spPr>
          <a:xfrm>
            <a:off x="1392685" y="2429640"/>
            <a:ext cx="4858053" cy="1015663"/>
          </a:xfrm>
          <a:prstGeom prst="rect">
            <a:avLst/>
          </a:prstGeom>
          <a:noFill/>
        </p:spPr>
        <p:txBody>
          <a:bodyPr wrap="square" rtlCol="0">
            <a:spAutoFit/>
          </a:bodyPr>
          <a:lstStyle/>
          <a:p>
            <a:pPr algn="just"/>
            <a:r>
              <a:rPr lang="es-GT" sz="1200" dirty="0">
                <a:solidFill>
                  <a:srgbClr val="002255"/>
                </a:solidFill>
                <a:effectLst/>
                <a:latin typeface="Montserrat" pitchFamily="2" charset="77"/>
              </a:rPr>
              <a:t>There are many variations of passages of Lorem Ipsum available, but the majority have suffered alteration in some form, by injected humour, or randomised words which don't look even slightly believable. If you are going to use a passage of Lorem Ipsum.</a:t>
            </a:r>
            <a:endParaRPr lang="es-GT" sz="1600" dirty="0">
              <a:solidFill>
                <a:srgbClr val="002255"/>
              </a:solidFill>
              <a:latin typeface="Montserrat" pitchFamily="2" charset="77"/>
            </a:endParaRPr>
          </a:p>
        </p:txBody>
      </p:sp>
      <p:sp>
        <p:nvSpPr>
          <p:cNvPr id="5" name="CuadroTexto 4">
            <a:extLst>
              <a:ext uri="{FF2B5EF4-FFF2-40B4-BE49-F238E27FC236}">
                <a16:creationId xmlns:a16="http://schemas.microsoft.com/office/drawing/2014/main" id="{EDB5C6AD-3EAC-1133-D84F-C11091D0E6A7}"/>
              </a:ext>
            </a:extLst>
          </p:cNvPr>
          <p:cNvSpPr txBox="1"/>
          <p:nvPr/>
        </p:nvSpPr>
        <p:spPr>
          <a:xfrm>
            <a:off x="1392686" y="3753365"/>
            <a:ext cx="3200403" cy="646331"/>
          </a:xfrm>
          <a:prstGeom prst="rect">
            <a:avLst/>
          </a:prstGeom>
          <a:noFill/>
        </p:spPr>
        <p:txBody>
          <a:bodyPr wrap="square" rtlCol="0">
            <a:spAutoFit/>
          </a:bodyPr>
          <a:lstStyle/>
          <a:p>
            <a:r>
              <a:rPr lang="es-GT" b="1" i="0" dirty="0">
                <a:solidFill>
                  <a:srgbClr val="04A4E2"/>
                </a:solidFill>
                <a:effectLst/>
                <a:latin typeface="Montserrat" pitchFamily="2" charset="77"/>
              </a:rPr>
              <a:t>There are many variations of passages</a:t>
            </a:r>
            <a:endParaRPr lang="es-GT" sz="2400" b="1" dirty="0">
              <a:solidFill>
                <a:srgbClr val="04A4E2"/>
              </a:solidFill>
              <a:latin typeface="Montserrat" pitchFamily="2" charset="77"/>
            </a:endParaRPr>
          </a:p>
        </p:txBody>
      </p:sp>
      <p:sp>
        <p:nvSpPr>
          <p:cNvPr id="7" name="CuadroTexto 6">
            <a:extLst>
              <a:ext uri="{FF2B5EF4-FFF2-40B4-BE49-F238E27FC236}">
                <a16:creationId xmlns:a16="http://schemas.microsoft.com/office/drawing/2014/main" id="{B1D5199C-27DB-CDFC-FFB8-97484F09F813}"/>
              </a:ext>
            </a:extLst>
          </p:cNvPr>
          <p:cNvSpPr txBox="1"/>
          <p:nvPr/>
        </p:nvSpPr>
        <p:spPr>
          <a:xfrm>
            <a:off x="1392685" y="4431435"/>
            <a:ext cx="4858053" cy="1015663"/>
          </a:xfrm>
          <a:prstGeom prst="rect">
            <a:avLst/>
          </a:prstGeom>
          <a:noFill/>
        </p:spPr>
        <p:txBody>
          <a:bodyPr wrap="square" rtlCol="0">
            <a:spAutoFit/>
          </a:bodyPr>
          <a:lstStyle/>
          <a:p>
            <a:pPr algn="just"/>
            <a:r>
              <a:rPr lang="es-GT" sz="1200" dirty="0">
                <a:solidFill>
                  <a:srgbClr val="002255"/>
                </a:solidFill>
                <a:effectLst/>
                <a:latin typeface="Montserrat" pitchFamily="2" charset="77"/>
              </a:rPr>
              <a:t>There are many variations of passages of Lorem Ipsum available, but the majority have suffered alteration in some form, by injected humour, or randomised words which don't look even slightly believable. If you are going to use a passage of Lorem Ipsum.</a:t>
            </a:r>
            <a:endParaRPr lang="es-GT" sz="1600" dirty="0">
              <a:solidFill>
                <a:srgbClr val="002255"/>
              </a:solidFill>
              <a:latin typeface="Montserrat" pitchFamily="2" charset="77"/>
            </a:endParaRPr>
          </a:p>
        </p:txBody>
      </p:sp>
      <p:sp>
        <p:nvSpPr>
          <p:cNvPr id="15" name="CuadroTexto 14">
            <a:extLst>
              <a:ext uri="{FF2B5EF4-FFF2-40B4-BE49-F238E27FC236}">
                <a16:creationId xmlns:a16="http://schemas.microsoft.com/office/drawing/2014/main" id="{CCE9B719-A2CF-D6D2-A1D3-76181010FF8F}"/>
              </a:ext>
            </a:extLst>
          </p:cNvPr>
          <p:cNvSpPr txBox="1"/>
          <p:nvPr/>
        </p:nvSpPr>
        <p:spPr>
          <a:xfrm>
            <a:off x="7920189" y="1702143"/>
            <a:ext cx="2425552" cy="523220"/>
          </a:xfrm>
          <a:prstGeom prst="rect">
            <a:avLst/>
          </a:prstGeom>
          <a:noFill/>
        </p:spPr>
        <p:txBody>
          <a:bodyPr wrap="square" rtlCol="0">
            <a:spAutoFit/>
          </a:bodyPr>
          <a:lstStyle/>
          <a:p>
            <a:r>
              <a:rPr lang="es-GT" sz="1400" b="1" i="0" dirty="0">
                <a:solidFill>
                  <a:srgbClr val="002255"/>
                </a:solidFill>
                <a:effectLst/>
                <a:latin typeface="Montserrat" pitchFamily="2" charset="77"/>
              </a:rPr>
              <a:t>There are many variations of passages</a:t>
            </a:r>
            <a:endParaRPr lang="es-GT" b="1" dirty="0">
              <a:solidFill>
                <a:srgbClr val="002255"/>
              </a:solidFill>
              <a:latin typeface="Montserrat" pitchFamily="2" charset="77"/>
            </a:endParaRPr>
          </a:p>
        </p:txBody>
      </p:sp>
      <p:sp>
        <p:nvSpPr>
          <p:cNvPr id="17" name="CuadroTexto 16">
            <a:extLst>
              <a:ext uri="{FF2B5EF4-FFF2-40B4-BE49-F238E27FC236}">
                <a16:creationId xmlns:a16="http://schemas.microsoft.com/office/drawing/2014/main" id="{F91C1219-AF32-85B2-2CB4-6F0AD60BA60C}"/>
              </a:ext>
            </a:extLst>
          </p:cNvPr>
          <p:cNvSpPr txBox="1"/>
          <p:nvPr/>
        </p:nvSpPr>
        <p:spPr>
          <a:xfrm>
            <a:off x="7920189" y="2429640"/>
            <a:ext cx="2425552" cy="523220"/>
          </a:xfrm>
          <a:prstGeom prst="rect">
            <a:avLst/>
          </a:prstGeom>
          <a:noFill/>
        </p:spPr>
        <p:txBody>
          <a:bodyPr wrap="square" rtlCol="0">
            <a:spAutoFit/>
          </a:bodyPr>
          <a:lstStyle/>
          <a:p>
            <a:r>
              <a:rPr lang="es-GT" sz="1400" b="1" i="0" dirty="0">
                <a:solidFill>
                  <a:srgbClr val="002255"/>
                </a:solidFill>
                <a:effectLst/>
                <a:latin typeface="Montserrat" pitchFamily="2" charset="77"/>
              </a:rPr>
              <a:t>There are many variations of passages</a:t>
            </a:r>
            <a:endParaRPr lang="es-GT" b="1" dirty="0">
              <a:solidFill>
                <a:srgbClr val="002255"/>
              </a:solidFill>
              <a:latin typeface="Montserrat" pitchFamily="2" charset="77"/>
            </a:endParaRPr>
          </a:p>
        </p:txBody>
      </p:sp>
      <p:sp>
        <p:nvSpPr>
          <p:cNvPr id="19" name="CuadroTexto 18">
            <a:extLst>
              <a:ext uri="{FF2B5EF4-FFF2-40B4-BE49-F238E27FC236}">
                <a16:creationId xmlns:a16="http://schemas.microsoft.com/office/drawing/2014/main" id="{919134A5-B42B-EFED-61E7-4BC9714641B1}"/>
              </a:ext>
            </a:extLst>
          </p:cNvPr>
          <p:cNvSpPr txBox="1"/>
          <p:nvPr/>
        </p:nvSpPr>
        <p:spPr>
          <a:xfrm>
            <a:off x="7920189" y="3212758"/>
            <a:ext cx="2425552" cy="523220"/>
          </a:xfrm>
          <a:prstGeom prst="rect">
            <a:avLst/>
          </a:prstGeom>
          <a:noFill/>
        </p:spPr>
        <p:txBody>
          <a:bodyPr wrap="square" rtlCol="0">
            <a:spAutoFit/>
          </a:bodyPr>
          <a:lstStyle/>
          <a:p>
            <a:r>
              <a:rPr lang="es-GT" sz="1400" b="1" i="0" dirty="0">
                <a:solidFill>
                  <a:srgbClr val="002255"/>
                </a:solidFill>
                <a:effectLst/>
                <a:latin typeface="Montserrat" pitchFamily="2" charset="77"/>
              </a:rPr>
              <a:t>There are many variations of passages</a:t>
            </a:r>
            <a:endParaRPr lang="es-GT" b="1" dirty="0">
              <a:solidFill>
                <a:srgbClr val="002255"/>
              </a:solidFill>
              <a:latin typeface="Montserrat" pitchFamily="2" charset="77"/>
            </a:endParaRPr>
          </a:p>
        </p:txBody>
      </p:sp>
      <p:sp>
        <p:nvSpPr>
          <p:cNvPr id="21" name="CuadroTexto 20">
            <a:extLst>
              <a:ext uri="{FF2B5EF4-FFF2-40B4-BE49-F238E27FC236}">
                <a16:creationId xmlns:a16="http://schemas.microsoft.com/office/drawing/2014/main" id="{C3E4B027-96F4-2E38-0360-441DF9183FA3}"/>
              </a:ext>
            </a:extLst>
          </p:cNvPr>
          <p:cNvSpPr txBox="1"/>
          <p:nvPr/>
        </p:nvSpPr>
        <p:spPr>
          <a:xfrm>
            <a:off x="7920189" y="3968071"/>
            <a:ext cx="2425552" cy="523220"/>
          </a:xfrm>
          <a:prstGeom prst="rect">
            <a:avLst/>
          </a:prstGeom>
          <a:noFill/>
        </p:spPr>
        <p:txBody>
          <a:bodyPr wrap="square" rtlCol="0">
            <a:spAutoFit/>
          </a:bodyPr>
          <a:lstStyle/>
          <a:p>
            <a:r>
              <a:rPr lang="es-GT" sz="1400" b="1" i="0" dirty="0">
                <a:solidFill>
                  <a:srgbClr val="002255"/>
                </a:solidFill>
                <a:effectLst/>
                <a:latin typeface="Montserrat" pitchFamily="2" charset="77"/>
              </a:rPr>
              <a:t>There are many variations of passages</a:t>
            </a:r>
            <a:endParaRPr lang="es-GT" b="1" dirty="0">
              <a:solidFill>
                <a:srgbClr val="002255"/>
              </a:solidFill>
              <a:latin typeface="Montserrat" pitchFamily="2" charset="77"/>
            </a:endParaRPr>
          </a:p>
        </p:txBody>
      </p:sp>
      <p:sp>
        <p:nvSpPr>
          <p:cNvPr id="23" name="CuadroTexto 22">
            <a:extLst>
              <a:ext uri="{FF2B5EF4-FFF2-40B4-BE49-F238E27FC236}">
                <a16:creationId xmlns:a16="http://schemas.microsoft.com/office/drawing/2014/main" id="{BFA34905-B8C2-B707-EC0B-343943CCCB11}"/>
              </a:ext>
            </a:extLst>
          </p:cNvPr>
          <p:cNvSpPr txBox="1"/>
          <p:nvPr/>
        </p:nvSpPr>
        <p:spPr>
          <a:xfrm>
            <a:off x="7920189" y="4695568"/>
            <a:ext cx="2425552" cy="523220"/>
          </a:xfrm>
          <a:prstGeom prst="rect">
            <a:avLst/>
          </a:prstGeom>
          <a:noFill/>
        </p:spPr>
        <p:txBody>
          <a:bodyPr wrap="square" rtlCol="0">
            <a:spAutoFit/>
          </a:bodyPr>
          <a:lstStyle/>
          <a:p>
            <a:r>
              <a:rPr lang="es-GT" sz="1400" b="1" i="0" dirty="0">
                <a:solidFill>
                  <a:srgbClr val="002255"/>
                </a:solidFill>
                <a:effectLst/>
                <a:latin typeface="Montserrat" pitchFamily="2" charset="77"/>
              </a:rPr>
              <a:t>There are many variations of passages</a:t>
            </a:r>
            <a:endParaRPr lang="es-GT" b="1" dirty="0">
              <a:solidFill>
                <a:srgbClr val="002255"/>
              </a:solidFill>
              <a:latin typeface="Montserrat" pitchFamily="2" charset="77"/>
            </a:endParaRPr>
          </a:p>
        </p:txBody>
      </p:sp>
      <p:pic>
        <p:nvPicPr>
          <p:cNvPr id="9" name="Imagen 8">
            <a:extLst>
              <a:ext uri="{FF2B5EF4-FFF2-40B4-BE49-F238E27FC236}">
                <a16:creationId xmlns:a16="http://schemas.microsoft.com/office/drawing/2014/main" id="{DA80B28D-12DF-B0CB-F26A-BCF0E3CE2847}"/>
              </a:ext>
            </a:extLst>
          </p:cNvPr>
          <p:cNvPicPr>
            <a:picLocks noChangeAspect="1"/>
          </p:cNvPicPr>
          <p:nvPr/>
        </p:nvPicPr>
        <p:blipFill>
          <a:blip r:embed="rId3"/>
          <a:stretch>
            <a:fillRect/>
          </a:stretch>
        </p:blipFill>
        <p:spPr>
          <a:xfrm>
            <a:off x="7244848" y="1754396"/>
            <a:ext cx="408037" cy="408037"/>
          </a:xfrm>
          <a:prstGeom prst="rect">
            <a:avLst/>
          </a:prstGeom>
        </p:spPr>
      </p:pic>
      <p:pic>
        <p:nvPicPr>
          <p:cNvPr id="10" name="Imagen 9">
            <a:extLst>
              <a:ext uri="{FF2B5EF4-FFF2-40B4-BE49-F238E27FC236}">
                <a16:creationId xmlns:a16="http://schemas.microsoft.com/office/drawing/2014/main" id="{E67F2BA2-FA4E-3847-6742-5A33232EC644}"/>
              </a:ext>
            </a:extLst>
          </p:cNvPr>
          <p:cNvPicPr>
            <a:picLocks noChangeAspect="1"/>
          </p:cNvPicPr>
          <p:nvPr/>
        </p:nvPicPr>
        <p:blipFill>
          <a:blip r:embed="rId3"/>
          <a:stretch>
            <a:fillRect/>
          </a:stretch>
        </p:blipFill>
        <p:spPr>
          <a:xfrm>
            <a:off x="7244848" y="2487231"/>
            <a:ext cx="408037" cy="408037"/>
          </a:xfrm>
          <a:prstGeom prst="rect">
            <a:avLst/>
          </a:prstGeom>
        </p:spPr>
      </p:pic>
      <p:pic>
        <p:nvPicPr>
          <p:cNvPr id="11" name="Imagen 10">
            <a:extLst>
              <a:ext uri="{FF2B5EF4-FFF2-40B4-BE49-F238E27FC236}">
                <a16:creationId xmlns:a16="http://schemas.microsoft.com/office/drawing/2014/main" id="{7968AA08-8CCF-92CB-EE45-FB195ADDC1A6}"/>
              </a:ext>
            </a:extLst>
          </p:cNvPr>
          <p:cNvPicPr>
            <a:picLocks noChangeAspect="1"/>
          </p:cNvPicPr>
          <p:nvPr/>
        </p:nvPicPr>
        <p:blipFill>
          <a:blip r:embed="rId3"/>
          <a:stretch>
            <a:fillRect/>
          </a:stretch>
        </p:blipFill>
        <p:spPr>
          <a:xfrm>
            <a:off x="7244848" y="3275988"/>
            <a:ext cx="408037" cy="408037"/>
          </a:xfrm>
          <a:prstGeom prst="rect">
            <a:avLst/>
          </a:prstGeom>
        </p:spPr>
      </p:pic>
      <p:pic>
        <p:nvPicPr>
          <p:cNvPr id="12" name="Imagen 11">
            <a:extLst>
              <a:ext uri="{FF2B5EF4-FFF2-40B4-BE49-F238E27FC236}">
                <a16:creationId xmlns:a16="http://schemas.microsoft.com/office/drawing/2014/main" id="{929EBEBD-A73F-1CD7-E518-5B105EBCDBC9}"/>
              </a:ext>
            </a:extLst>
          </p:cNvPr>
          <p:cNvPicPr>
            <a:picLocks noChangeAspect="1"/>
          </p:cNvPicPr>
          <p:nvPr/>
        </p:nvPicPr>
        <p:blipFill>
          <a:blip r:embed="rId3"/>
          <a:stretch>
            <a:fillRect/>
          </a:stretch>
        </p:blipFill>
        <p:spPr>
          <a:xfrm>
            <a:off x="7244848" y="4029844"/>
            <a:ext cx="408037" cy="408037"/>
          </a:xfrm>
          <a:prstGeom prst="rect">
            <a:avLst/>
          </a:prstGeom>
        </p:spPr>
      </p:pic>
      <p:pic>
        <p:nvPicPr>
          <p:cNvPr id="13" name="Imagen 12">
            <a:extLst>
              <a:ext uri="{FF2B5EF4-FFF2-40B4-BE49-F238E27FC236}">
                <a16:creationId xmlns:a16="http://schemas.microsoft.com/office/drawing/2014/main" id="{8B76FFC2-F253-963E-EA65-42D9199ECEFD}"/>
              </a:ext>
            </a:extLst>
          </p:cNvPr>
          <p:cNvPicPr>
            <a:picLocks noChangeAspect="1"/>
          </p:cNvPicPr>
          <p:nvPr/>
        </p:nvPicPr>
        <p:blipFill>
          <a:blip r:embed="rId3"/>
          <a:stretch>
            <a:fillRect/>
          </a:stretch>
        </p:blipFill>
        <p:spPr>
          <a:xfrm>
            <a:off x="7244848" y="4727859"/>
            <a:ext cx="408037" cy="408037"/>
          </a:xfrm>
          <a:prstGeom prst="rect">
            <a:avLst/>
          </a:prstGeom>
        </p:spPr>
      </p:pic>
    </p:spTree>
    <p:extLst>
      <p:ext uri="{BB962C8B-B14F-4D97-AF65-F5344CB8AC3E}">
        <p14:creationId xmlns:p14="http://schemas.microsoft.com/office/powerpoint/2010/main" val="18758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657C8D-7CC4-4D4B-C89E-F53A6FABEEC3}"/>
              </a:ext>
            </a:extLst>
          </p:cNvPr>
          <p:cNvSpPr txBox="1"/>
          <p:nvPr/>
        </p:nvSpPr>
        <p:spPr>
          <a:xfrm>
            <a:off x="3975644" y="462634"/>
            <a:ext cx="4240707" cy="646331"/>
          </a:xfrm>
          <a:prstGeom prst="rect">
            <a:avLst/>
          </a:prstGeom>
          <a:noFill/>
        </p:spPr>
        <p:txBody>
          <a:bodyPr wrap="square" rtlCol="0">
            <a:spAutoFit/>
          </a:bodyPr>
          <a:lstStyle/>
          <a:p>
            <a:pPr algn="ctr"/>
            <a:r>
              <a:rPr lang="es-GT" sz="3600" b="1" dirty="0">
                <a:solidFill>
                  <a:srgbClr val="002255"/>
                </a:solidFill>
                <a:latin typeface="Century Gothic" panose="020B0502020202020204" pitchFamily="34" charset="0"/>
              </a:rPr>
              <a:t>Íconos</a:t>
            </a:r>
          </a:p>
        </p:txBody>
      </p:sp>
      <p:sp>
        <p:nvSpPr>
          <p:cNvPr id="6" name="CuadroTexto 5">
            <a:extLst>
              <a:ext uri="{FF2B5EF4-FFF2-40B4-BE49-F238E27FC236}">
                <a16:creationId xmlns:a16="http://schemas.microsoft.com/office/drawing/2014/main" id="{1354E691-D98C-9940-BCA9-EAB598E323CC}"/>
              </a:ext>
            </a:extLst>
          </p:cNvPr>
          <p:cNvSpPr txBox="1"/>
          <p:nvPr/>
        </p:nvSpPr>
        <p:spPr>
          <a:xfrm>
            <a:off x="2424427" y="1108965"/>
            <a:ext cx="7343143" cy="369332"/>
          </a:xfrm>
          <a:prstGeom prst="rect">
            <a:avLst/>
          </a:prstGeom>
          <a:noFill/>
        </p:spPr>
        <p:txBody>
          <a:bodyPr wrap="square" rtlCol="0">
            <a:spAutoFit/>
          </a:bodyPr>
          <a:lstStyle/>
          <a:p>
            <a:pPr algn="ctr"/>
            <a:r>
              <a:rPr lang="es-GT" dirty="0">
                <a:solidFill>
                  <a:srgbClr val="002255"/>
                </a:solidFill>
                <a:latin typeface="Century Gothic" panose="020B0502020202020204" pitchFamily="34" charset="0"/>
              </a:rPr>
              <a:t>Utiliza los íconos que necesites.</a:t>
            </a:r>
          </a:p>
        </p:txBody>
      </p:sp>
      <p:pic>
        <p:nvPicPr>
          <p:cNvPr id="4" name="Imagen 3">
            <a:extLst>
              <a:ext uri="{FF2B5EF4-FFF2-40B4-BE49-F238E27FC236}">
                <a16:creationId xmlns:a16="http://schemas.microsoft.com/office/drawing/2014/main" id="{A98142FF-C3A9-68E4-7FC5-19C9026E12ED}"/>
              </a:ext>
            </a:extLst>
          </p:cNvPr>
          <p:cNvPicPr>
            <a:picLocks noChangeAspect="1"/>
          </p:cNvPicPr>
          <p:nvPr/>
        </p:nvPicPr>
        <p:blipFill>
          <a:blip r:embed="rId2"/>
          <a:stretch>
            <a:fillRect/>
          </a:stretch>
        </p:blipFill>
        <p:spPr>
          <a:xfrm>
            <a:off x="1092311" y="1739990"/>
            <a:ext cx="814547" cy="814547"/>
          </a:xfrm>
          <a:prstGeom prst="rect">
            <a:avLst/>
          </a:prstGeom>
        </p:spPr>
      </p:pic>
      <p:pic>
        <p:nvPicPr>
          <p:cNvPr id="7" name="Imagen 6">
            <a:extLst>
              <a:ext uri="{FF2B5EF4-FFF2-40B4-BE49-F238E27FC236}">
                <a16:creationId xmlns:a16="http://schemas.microsoft.com/office/drawing/2014/main" id="{21FA40E0-C3CC-C309-20E3-A18D61CA83DD}"/>
              </a:ext>
            </a:extLst>
          </p:cNvPr>
          <p:cNvPicPr>
            <a:picLocks noChangeAspect="1"/>
          </p:cNvPicPr>
          <p:nvPr/>
        </p:nvPicPr>
        <p:blipFill>
          <a:blip r:embed="rId3"/>
          <a:stretch>
            <a:fillRect/>
          </a:stretch>
        </p:blipFill>
        <p:spPr>
          <a:xfrm>
            <a:off x="2719830" y="1776320"/>
            <a:ext cx="762345" cy="762345"/>
          </a:xfrm>
          <a:prstGeom prst="rect">
            <a:avLst/>
          </a:prstGeom>
        </p:spPr>
      </p:pic>
      <p:pic>
        <p:nvPicPr>
          <p:cNvPr id="9" name="Imagen 8">
            <a:extLst>
              <a:ext uri="{FF2B5EF4-FFF2-40B4-BE49-F238E27FC236}">
                <a16:creationId xmlns:a16="http://schemas.microsoft.com/office/drawing/2014/main" id="{04624E40-BE71-CE46-5579-035D6CE2A19B}"/>
              </a:ext>
            </a:extLst>
          </p:cNvPr>
          <p:cNvPicPr>
            <a:picLocks noChangeAspect="1"/>
          </p:cNvPicPr>
          <p:nvPr/>
        </p:nvPicPr>
        <p:blipFill>
          <a:blip r:embed="rId4"/>
          <a:stretch>
            <a:fillRect/>
          </a:stretch>
        </p:blipFill>
        <p:spPr>
          <a:xfrm rot="10800000">
            <a:off x="4172407" y="1925482"/>
            <a:ext cx="555525" cy="557018"/>
          </a:xfrm>
          <a:prstGeom prst="rect">
            <a:avLst/>
          </a:prstGeom>
        </p:spPr>
      </p:pic>
      <p:pic>
        <p:nvPicPr>
          <p:cNvPr id="11" name="Imagen 10">
            <a:extLst>
              <a:ext uri="{FF2B5EF4-FFF2-40B4-BE49-F238E27FC236}">
                <a16:creationId xmlns:a16="http://schemas.microsoft.com/office/drawing/2014/main" id="{CFE6A80F-88EA-2193-979E-3FFEFD4BDC2A}"/>
              </a:ext>
            </a:extLst>
          </p:cNvPr>
          <p:cNvPicPr>
            <a:picLocks noChangeAspect="1"/>
          </p:cNvPicPr>
          <p:nvPr/>
        </p:nvPicPr>
        <p:blipFill>
          <a:blip r:embed="rId4"/>
          <a:stretch>
            <a:fillRect/>
          </a:stretch>
        </p:blipFill>
        <p:spPr>
          <a:xfrm>
            <a:off x="4903920" y="1925482"/>
            <a:ext cx="555525" cy="557018"/>
          </a:xfrm>
          <a:prstGeom prst="rect">
            <a:avLst/>
          </a:prstGeom>
        </p:spPr>
      </p:pic>
      <p:pic>
        <p:nvPicPr>
          <p:cNvPr id="14" name="Imagen 13">
            <a:extLst>
              <a:ext uri="{FF2B5EF4-FFF2-40B4-BE49-F238E27FC236}">
                <a16:creationId xmlns:a16="http://schemas.microsoft.com/office/drawing/2014/main" id="{3EE53FB2-A92A-3D88-F138-04759A00F6E9}"/>
              </a:ext>
            </a:extLst>
          </p:cNvPr>
          <p:cNvPicPr>
            <a:picLocks noChangeAspect="1"/>
          </p:cNvPicPr>
          <p:nvPr/>
        </p:nvPicPr>
        <p:blipFill>
          <a:blip r:embed="rId5"/>
          <a:stretch>
            <a:fillRect/>
          </a:stretch>
        </p:blipFill>
        <p:spPr>
          <a:xfrm>
            <a:off x="6125759" y="1793634"/>
            <a:ext cx="792100" cy="790571"/>
          </a:xfrm>
          <a:prstGeom prst="rect">
            <a:avLst/>
          </a:prstGeom>
        </p:spPr>
      </p:pic>
      <p:pic>
        <p:nvPicPr>
          <p:cNvPr id="16" name="Imagen 15">
            <a:extLst>
              <a:ext uri="{FF2B5EF4-FFF2-40B4-BE49-F238E27FC236}">
                <a16:creationId xmlns:a16="http://schemas.microsoft.com/office/drawing/2014/main" id="{D38B1FD0-1CFB-3508-DD13-81BC6DD56B9E}"/>
              </a:ext>
            </a:extLst>
          </p:cNvPr>
          <p:cNvPicPr>
            <a:picLocks noChangeAspect="1"/>
          </p:cNvPicPr>
          <p:nvPr/>
        </p:nvPicPr>
        <p:blipFill>
          <a:blip r:embed="rId6"/>
          <a:stretch>
            <a:fillRect/>
          </a:stretch>
        </p:blipFill>
        <p:spPr>
          <a:xfrm>
            <a:off x="7679336" y="1776320"/>
            <a:ext cx="825242" cy="825242"/>
          </a:xfrm>
          <a:prstGeom prst="rect">
            <a:avLst/>
          </a:prstGeom>
        </p:spPr>
      </p:pic>
      <p:pic>
        <p:nvPicPr>
          <p:cNvPr id="21" name="Imagen 20">
            <a:extLst>
              <a:ext uri="{FF2B5EF4-FFF2-40B4-BE49-F238E27FC236}">
                <a16:creationId xmlns:a16="http://schemas.microsoft.com/office/drawing/2014/main" id="{BF072542-86D1-D75D-6E61-AF9F7BB84400}"/>
              </a:ext>
            </a:extLst>
          </p:cNvPr>
          <p:cNvPicPr>
            <a:picLocks noChangeAspect="1"/>
          </p:cNvPicPr>
          <p:nvPr/>
        </p:nvPicPr>
        <p:blipFill>
          <a:blip r:embed="rId7"/>
          <a:stretch>
            <a:fillRect/>
          </a:stretch>
        </p:blipFill>
        <p:spPr>
          <a:xfrm>
            <a:off x="9253362" y="1794303"/>
            <a:ext cx="765603" cy="762345"/>
          </a:xfrm>
          <a:prstGeom prst="rect">
            <a:avLst/>
          </a:prstGeom>
        </p:spPr>
      </p:pic>
      <p:pic>
        <p:nvPicPr>
          <p:cNvPr id="25" name="Imagen 24">
            <a:extLst>
              <a:ext uri="{FF2B5EF4-FFF2-40B4-BE49-F238E27FC236}">
                <a16:creationId xmlns:a16="http://schemas.microsoft.com/office/drawing/2014/main" id="{AADA6D07-0698-B8AD-93D8-E5A9B40A6CCA}"/>
              </a:ext>
            </a:extLst>
          </p:cNvPr>
          <p:cNvPicPr>
            <a:picLocks noChangeAspect="1"/>
          </p:cNvPicPr>
          <p:nvPr/>
        </p:nvPicPr>
        <p:blipFill>
          <a:blip r:embed="rId8"/>
          <a:stretch>
            <a:fillRect/>
          </a:stretch>
        </p:blipFill>
        <p:spPr>
          <a:xfrm>
            <a:off x="10695349" y="1925482"/>
            <a:ext cx="556742" cy="556742"/>
          </a:xfrm>
          <a:prstGeom prst="rect">
            <a:avLst/>
          </a:prstGeom>
        </p:spPr>
      </p:pic>
      <p:pic>
        <p:nvPicPr>
          <p:cNvPr id="27" name="Imagen 26">
            <a:extLst>
              <a:ext uri="{FF2B5EF4-FFF2-40B4-BE49-F238E27FC236}">
                <a16:creationId xmlns:a16="http://schemas.microsoft.com/office/drawing/2014/main" id="{F3EF2C83-803C-990D-B8ED-BAEB7CB9E957}"/>
              </a:ext>
            </a:extLst>
          </p:cNvPr>
          <p:cNvPicPr>
            <a:picLocks noChangeAspect="1"/>
          </p:cNvPicPr>
          <p:nvPr/>
        </p:nvPicPr>
        <p:blipFill>
          <a:blip r:embed="rId9"/>
          <a:stretch>
            <a:fillRect/>
          </a:stretch>
        </p:blipFill>
        <p:spPr>
          <a:xfrm>
            <a:off x="1224109" y="3130935"/>
            <a:ext cx="499251" cy="632145"/>
          </a:xfrm>
          <a:prstGeom prst="rect">
            <a:avLst/>
          </a:prstGeom>
        </p:spPr>
      </p:pic>
      <p:pic>
        <p:nvPicPr>
          <p:cNvPr id="30" name="Imagen 29">
            <a:extLst>
              <a:ext uri="{FF2B5EF4-FFF2-40B4-BE49-F238E27FC236}">
                <a16:creationId xmlns:a16="http://schemas.microsoft.com/office/drawing/2014/main" id="{F44C6B40-EEE2-C3F5-A13D-E7223C001EBF}"/>
              </a:ext>
            </a:extLst>
          </p:cNvPr>
          <p:cNvPicPr>
            <a:picLocks noChangeAspect="1"/>
          </p:cNvPicPr>
          <p:nvPr/>
        </p:nvPicPr>
        <p:blipFill>
          <a:blip r:embed="rId10"/>
          <a:stretch>
            <a:fillRect/>
          </a:stretch>
        </p:blipFill>
        <p:spPr>
          <a:xfrm>
            <a:off x="2675495" y="2984882"/>
            <a:ext cx="761194" cy="835578"/>
          </a:xfrm>
          <a:prstGeom prst="rect">
            <a:avLst/>
          </a:prstGeom>
        </p:spPr>
      </p:pic>
      <p:pic>
        <p:nvPicPr>
          <p:cNvPr id="54" name="Imagen 53">
            <a:extLst>
              <a:ext uri="{FF2B5EF4-FFF2-40B4-BE49-F238E27FC236}">
                <a16:creationId xmlns:a16="http://schemas.microsoft.com/office/drawing/2014/main" id="{8F503F24-4E0D-6B5A-E0D2-0F7D81A0EB96}"/>
              </a:ext>
            </a:extLst>
          </p:cNvPr>
          <p:cNvPicPr>
            <a:picLocks noChangeAspect="1"/>
          </p:cNvPicPr>
          <p:nvPr/>
        </p:nvPicPr>
        <p:blipFill>
          <a:blip r:embed="rId11"/>
          <a:stretch>
            <a:fillRect/>
          </a:stretch>
        </p:blipFill>
        <p:spPr>
          <a:xfrm>
            <a:off x="4386059" y="3073929"/>
            <a:ext cx="904234" cy="904234"/>
          </a:xfrm>
          <a:prstGeom prst="rect">
            <a:avLst/>
          </a:prstGeom>
        </p:spPr>
      </p:pic>
      <p:pic>
        <p:nvPicPr>
          <p:cNvPr id="56" name="Imagen 55">
            <a:extLst>
              <a:ext uri="{FF2B5EF4-FFF2-40B4-BE49-F238E27FC236}">
                <a16:creationId xmlns:a16="http://schemas.microsoft.com/office/drawing/2014/main" id="{69FB0965-D5BF-F9B0-61D5-E29FD7B0AFFF}"/>
              </a:ext>
            </a:extLst>
          </p:cNvPr>
          <p:cNvPicPr>
            <a:picLocks noChangeAspect="1"/>
          </p:cNvPicPr>
          <p:nvPr/>
        </p:nvPicPr>
        <p:blipFill>
          <a:blip r:embed="rId12"/>
          <a:stretch>
            <a:fillRect/>
          </a:stretch>
        </p:blipFill>
        <p:spPr>
          <a:xfrm>
            <a:off x="6095997" y="3073929"/>
            <a:ext cx="821862" cy="821862"/>
          </a:xfrm>
          <a:prstGeom prst="rect">
            <a:avLst/>
          </a:prstGeom>
        </p:spPr>
      </p:pic>
      <p:pic>
        <p:nvPicPr>
          <p:cNvPr id="57" name="Imagen 56">
            <a:extLst>
              <a:ext uri="{FF2B5EF4-FFF2-40B4-BE49-F238E27FC236}">
                <a16:creationId xmlns:a16="http://schemas.microsoft.com/office/drawing/2014/main" id="{DFFED277-5E25-72B0-D8B2-A2A2DE9918B0}"/>
              </a:ext>
            </a:extLst>
          </p:cNvPr>
          <p:cNvPicPr>
            <a:picLocks noChangeAspect="1"/>
          </p:cNvPicPr>
          <p:nvPr/>
        </p:nvPicPr>
        <p:blipFill>
          <a:blip r:embed="rId13"/>
          <a:stretch>
            <a:fillRect/>
          </a:stretch>
        </p:blipFill>
        <p:spPr>
          <a:xfrm>
            <a:off x="7736219" y="3130935"/>
            <a:ext cx="798687" cy="715706"/>
          </a:xfrm>
          <a:prstGeom prst="rect">
            <a:avLst/>
          </a:prstGeom>
        </p:spPr>
      </p:pic>
      <p:pic>
        <p:nvPicPr>
          <p:cNvPr id="59" name="Imagen 58">
            <a:extLst>
              <a:ext uri="{FF2B5EF4-FFF2-40B4-BE49-F238E27FC236}">
                <a16:creationId xmlns:a16="http://schemas.microsoft.com/office/drawing/2014/main" id="{01ADEFAA-6074-879F-AC12-C6F15389B366}"/>
              </a:ext>
            </a:extLst>
          </p:cNvPr>
          <p:cNvPicPr>
            <a:picLocks noChangeAspect="1"/>
          </p:cNvPicPr>
          <p:nvPr/>
        </p:nvPicPr>
        <p:blipFill>
          <a:blip r:embed="rId14"/>
          <a:stretch>
            <a:fillRect/>
          </a:stretch>
        </p:blipFill>
        <p:spPr>
          <a:xfrm>
            <a:off x="9347271" y="3241178"/>
            <a:ext cx="669898" cy="669898"/>
          </a:xfrm>
          <a:prstGeom prst="rect">
            <a:avLst/>
          </a:prstGeom>
        </p:spPr>
      </p:pic>
      <p:pic>
        <p:nvPicPr>
          <p:cNvPr id="61" name="Imagen 60">
            <a:extLst>
              <a:ext uri="{FF2B5EF4-FFF2-40B4-BE49-F238E27FC236}">
                <a16:creationId xmlns:a16="http://schemas.microsoft.com/office/drawing/2014/main" id="{DD04FB98-26CF-748F-C389-33AD01495B13}"/>
              </a:ext>
            </a:extLst>
          </p:cNvPr>
          <p:cNvPicPr>
            <a:picLocks noChangeAspect="1"/>
          </p:cNvPicPr>
          <p:nvPr/>
        </p:nvPicPr>
        <p:blipFill>
          <a:blip r:embed="rId15"/>
          <a:stretch>
            <a:fillRect/>
          </a:stretch>
        </p:blipFill>
        <p:spPr>
          <a:xfrm>
            <a:off x="10699148" y="3241178"/>
            <a:ext cx="640105" cy="640105"/>
          </a:xfrm>
          <a:prstGeom prst="rect">
            <a:avLst/>
          </a:prstGeom>
        </p:spPr>
      </p:pic>
      <p:pic>
        <p:nvPicPr>
          <p:cNvPr id="63" name="Imagen 62">
            <a:extLst>
              <a:ext uri="{FF2B5EF4-FFF2-40B4-BE49-F238E27FC236}">
                <a16:creationId xmlns:a16="http://schemas.microsoft.com/office/drawing/2014/main" id="{8F364B78-DAD9-0A77-AE45-06705A245D4F}"/>
              </a:ext>
            </a:extLst>
          </p:cNvPr>
          <p:cNvPicPr>
            <a:picLocks noChangeAspect="1"/>
          </p:cNvPicPr>
          <p:nvPr/>
        </p:nvPicPr>
        <p:blipFill>
          <a:blip r:embed="rId16"/>
          <a:stretch>
            <a:fillRect/>
          </a:stretch>
        </p:blipFill>
        <p:spPr>
          <a:xfrm>
            <a:off x="1100538" y="4464885"/>
            <a:ext cx="630430" cy="630430"/>
          </a:xfrm>
          <a:prstGeom prst="rect">
            <a:avLst/>
          </a:prstGeom>
        </p:spPr>
      </p:pic>
      <p:pic>
        <p:nvPicPr>
          <p:cNvPr id="65" name="Imagen 64">
            <a:extLst>
              <a:ext uri="{FF2B5EF4-FFF2-40B4-BE49-F238E27FC236}">
                <a16:creationId xmlns:a16="http://schemas.microsoft.com/office/drawing/2014/main" id="{7885992D-A813-6612-FC7A-EA61E60E7D83}"/>
              </a:ext>
            </a:extLst>
          </p:cNvPr>
          <p:cNvPicPr>
            <a:picLocks noChangeAspect="1"/>
          </p:cNvPicPr>
          <p:nvPr/>
        </p:nvPicPr>
        <p:blipFill>
          <a:blip r:embed="rId17"/>
          <a:stretch>
            <a:fillRect/>
          </a:stretch>
        </p:blipFill>
        <p:spPr>
          <a:xfrm>
            <a:off x="2786511" y="4522129"/>
            <a:ext cx="555526" cy="555526"/>
          </a:xfrm>
          <a:prstGeom prst="rect">
            <a:avLst/>
          </a:prstGeom>
        </p:spPr>
      </p:pic>
      <p:pic>
        <p:nvPicPr>
          <p:cNvPr id="67" name="Imagen 66">
            <a:extLst>
              <a:ext uri="{FF2B5EF4-FFF2-40B4-BE49-F238E27FC236}">
                <a16:creationId xmlns:a16="http://schemas.microsoft.com/office/drawing/2014/main" id="{A7B26D79-2C41-D0C0-4033-7E2266339203}"/>
              </a:ext>
            </a:extLst>
          </p:cNvPr>
          <p:cNvPicPr>
            <a:picLocks noChangeAspect="1"/>
          </p:cNvPicPr>
          <p:nvPr/>
        </p:nvPicPr>
        <p:blipFill>
          <a:blip r:embed="rId18"/>
          <a:stretch>
            <a:fillRect/>
          </a:stretch>
        </p:blipFill>
        <p:spPr>
          <a:xfrm flipH="1">
            <a:off x="4543317" y="4481979"/>
            <a:ext cx="572621" cy="572621"/>
          </a:xfrm>
          <a:prstGeom prst="rect">
            <a:avLst/>
          </a:prstGeom>
        </p:spPr>
      </p:pic>
      <p:pic>
        <p:nvPicPr>
          <p:cNvPr id="69" name="Imagen 68">
            <a:extLst>
              <a:ext uri="{FF2B5EF4-FFF2-40B4-BE49-F238E27FC236}">
                <a16:creationId xmlns:a16="http://schemas.microsoft.com/office/drawing/2014/main" id="{E387886D-35CF-876F-F5F7-82ECEB350F20}"/>
              </a:ext>
            </a:extLst>
          </p:cNvPr>
          <p:cNvPicPr>
            <a:picLocks noChangeAspect="1"/>
          </p:cNvPicPr>
          <p:nvPr/>
        </p:nvPicPr>
        <p:blipFill>
          <a:blip r:embed="rId19"/>
          <a:stretch>
            <a:fillRect/>
          </a:stretch>
        </p:blipFill>
        <p:spPr>
          <a:xfrm>
            <a:off x="6279274" y="4464885"/>
            <a:ext cx="541339" cy="589714"/>
          </a:xfrm>
          <a:prstGeom prst="rect">
            <a:avLst/>
          </a:prstGeom>
        </p:spPr>
      </p:pic>
      <p:pic>
        <p:nvPicPr>
          <p:cNvPr id="71" name="Imagen 70">
            <a:extLst>
              <a:ext uri="{FF2B5EF4-FFF2-40B4-BE49-F238E27FC236}">
                <a16:creationId xmlns:a16="http://schemas.microsoft.com/office/drawing/2014/main" id="{F0ECE577-2152-2151-D6AA-763EA38DC973}"/>
              </a:ext>
            </a:extLst>
          </p:cNvPr>
          <p:cNvPicPr>
            <a:picLocks noChangeAspect="1"/>
          </p:cNvPicPr>
          <p:nvPr/>
        </p:nvPicPr>
        <p:blipFill>
          <a:blip r:embed="rId20"/>
          <a:stretch>
            <a:fillRect/>
          </a:stretch>
        </p:blipFill>
        <p:spPr>
          <a:xfrm>
            <a:off x="7937045" y="4499074"/>
            <a:ext cx="555525" cy="555525"/>
          </a:xfrm>
          <a:prstGeom prst="rect">
            <a:avLst/>
          </a:prstGeom>
        </p:spPr>
      </p:pic>
      <p:pic>
        <p:nvPicPr>
          <p:cNvPr id="73" name="Imagen 72">
            <a:extLst>
              <a:ext uri="{FF2B5EF4-FFF2-40B4-BE49-F238E27FC236}">
                <a16:creationId xmlns:a16="http://schemas.microsoft.com/office/drawing/2014/main" id="{6B44ABEB-84BC-4EB9-8B41-E54BCDA6CC46}"/>
              </a:ext>
            </a:extLst>
          </p:cNvPr>
          <p:cNvPicPr>
            <a:picLocks noChangeAspect="1"/>
          </p:cNvPicPr>
          <p:nvPr/>
        </p:nvPicPr>
        <p:blipFill>
          <a:blip r:embed="rId21"/>
          <a:stretch>
            <a:fillRect/>
          </a:stretch>
        </p:blipFill>
        <p:spPr>
          <a:xfrm>
            <a:off x="9443012" y="4428877"/>
            <a:ext cx="526882" cy="633248"/>
          </a:xfrm>
          <a:prstGeom prst="rect">
            <a:avLst/>
          </a:prstGeom>
        </p:spPr>
      </p:pic>
      <p:pic>
        <p:nvPicPr>
          <p:cNvPr id="75" name="Imagen 74">
            <a:extLst>
              <a:ext uri="{FF2B5EF4-FFF2-40B4-BE49-F238E27FC236}">
                <a16:creationId xmlns:a16="http://schemas.microsoft.com/office/drawing/2014/main" id="{BCA61C05-39D2-FD98-DFD2-07688CA0CD1E}"/>
              </a:ext>
            </a:extLst>
          </p:cNvPr>
          <p:cNvPicPr>
            <a:picLocks noChangeAspect="1"/>
          </p:cNvPicPr>
          <p:nvPr/>
        </p:nvPicPr>
        <p:blipFill>
          <a:blip r:embed="rId22"/>
          <a:stretch>
            <a:fillRect/>
          </a:stretch>
        </p:blipFill>
        <p:spPr>
          <a:xfrm>
            <a:off x="10667028" y="4400281"/>
            <a:ext cx="624545" cy="750627"/>
          </a:xfrm>
          <a:prstGeom prst="rect">
            <a:avLst/>
          </a:prstGeom>
        </p:spPr>
      </p:pic>
      <p:pic>
        <p:nvPicPr>
          <p:cNvPr id="77" name="Imagen 76">
            <a:extLst>
              <a:ext uri="{FF2B5EF4-FFF2-40B4-BE49-F238E27FC236}">
                <a16:creationId xmlns:a16="http://schemas.microsoft.com/office/drawing/2014/main" id="{DEC5BDAB-D498-1D34-54E4-D9D892F5CDCC}"/>
              </a:ext>
            </a:extLst>
          </p:cNvPr>
          <p:cNvPicPr>
            <a:picLocks noChangeAspect="1"/>
          </p:cNvPicPr>
          <p:nvPr/>
        </p:nvPicPr>
        <p:blipFill>
          <a:blip r:embed="rId23"/>
          <a:stretch>
            <a:fillRect/>
          </a:stretch>
        </p:blipFill>
        <p:spPr>
          <a:xfrm>
            <a:off x="1167834" y="5604964"/>
            <a:ext cx="555525" cy="696040"/>
          </a:xfrm>
          <a:prstGeom prst="rect">
            <a:avLst/>
          </a:prstGeom>
        </p:spPr>
      </p:pic>
      <p:pic>
        <p:nvPicPr>
          <p:cNvPr id="79" name="Imagen 78">
            <a:extLst>
              <a:ext uri="{FF2B5EF4-FFF2-40B4-BE49-F238E27FC236}">
                <a16:creationId xmlns:a16="http://schemas.microsoft.com/office/drawing/2014/main" id="{114ECAD0-3AF1-9894-7BE6-3C43ADFF4300}"/>
              </a:ext>
            </a:extLst>
          </p:cNvPr>
          <p:cNvPicPr>
            <a:picLocks noChangeAspect="1"/>
          </p:cNvPicPr>
          <p:nvPr/>
        </p:nvPicPr>
        <p:blipFill>
          <a:blip r:embed="rId24"/>
          <a:stretch>
            <a:fillRect/>
          </a:stretch>
        </p:blipFill>
        <p:spPr>
          <a:xfrm>
            <a:off x="2750567" y="5595670"/>
            <a:ext cx="568406" cy="536383"/>
          </a:xfrm>
          <a:prstGeom prst="rect">
            <a:avLst/>
          </a:prstGeom>
        </p:spPr>
      </p:pic>
      <p:pic>
        <p:nvPicPr>
          <p:cNvPr id="81" name="Imagen 80">
            <a:extLst>
              <a:ext uri="{FF2B5EF4-FFF2-40B4-BE49-F238E27FC236}">
                <a16:creationId xmlns:a16="http://schemas.microsoft.com/office/drawing/2014/main" id="{CD2C9CD4-DA85-2154-0513-AE2B77351F19}"/>
              </a:ext>
            </a:extLst>
          </p:cNvPr>
          <p:cNvPicPr>
            <a:picLocks noChangeAspect="1"/>
          </p:cNvPicPr>
          <p:nvPr/>
        </p:nvPicPr>
        <p:blipFill>
          <a:blip r:embed="rId25"/>
          <a:stretch>
            <a:fillRect/>
          </a:stretch>
        </p:blipFill>
        <p:spPr>
          <a:xfrm>
            <a:off x="4492302" y="5604963"/>
            <a:ext cx="635990" cy="525513"/>
          </a:xfrm>
          <a:prstGeom prst="rect">
            <a:avLst/>
          </a:prstGeom>
        </p:spPr>
      </p:pic>
      <p:pic>
        <p:nvPicPr>
          <p:cNvPr id="83" name="Imagen 82">
            <a:extLst>
              <a:ext uri="{FF2B5EF4-FFF2-40B4-BE49-F238E27FC236}">
                <a16:creationId xmlns:a16="http://schemas.microsoft.com/office/drawing/2014/main" id="{564DA4F0-B209-DABD-18E5-D112212C7CD3}"/>
              </a:ext>
            </a:extLst>
          </p:cNvPr>
          <p:cNvPicPr>
            <a:picLocks noChangeAspect="1"/>
          </p:cNvPicPr>
          <p:nvPr/>
        </p:nvPicPr>
        <p:blipFill>
          <a:blip r:embed="rId26"/>
          <a:stretch>
            <a:fillRect/>
          </a:stretch>
        </p:blipFill>
        <p:spPr>
          <a:xfrm>
            <a:off x="6241936" y="5544342"/>
            <a:ext cx="724864" cy="713538"/>
          </a:xfrm>
          <a:prstGeom prst="rect">
            <a:avLst/>
          </a:prstGeom>
        </p:spPr>
      </p:pic>
      <p:pic>
        <p:nvPicPr>
          <p:cNvPr id="85" name="Imagen 84">
            <a:extLst>
              <a:ext uri="{FF2B5EF4-FFF2-40B4-BE49-F238E27FC236}">
                <a16:creationId xmlns:a16="http://schemas.microsoft.com/office/drawing/2014/main" id="{2FD1CDF1-BED1-1B9C-3119-1A52478EE15B}"/>
              </a:ext>
            </a:extLst>
          </p:cNvPr>
          <p:cNvPicPr>
            <a:picLocks noChangeAspect="1"/>
          </p:cNvPicPr>
          <p:nvPr/>
        </p:nvPicPr>
        <p:blipFill>
          <a:blip r:embed="rId27"/>
          <a:stretch>
            <a:fillRect/>
          </a:stretch>
        </p:blipFill>
        <p:spPr>
          <a:xfrm>
            <a:off x="7856083" y="5595670"/>
            <a:ext cx="678823" cy="678823"/>
          </a:xfrm>
          <a:prstGeom prst="rect">
            <a:avLst/>
          </a:prstGeom>
        </p:spPr>
      </p:pic>
      <p:pic>
        <p:nvPicPr>
          <p:cNvPr id="86" name="Imagen 85">
            <a:extLst>
              <a:ext uri="{FF2B5EF4-FFF2-40B4-BE49-F238E27FC236}">
                <a16:creationId xmlns:a16="http://schemas.microsoft.com/office/drawing/2014/main" id="{9BB984AE-C563-2597-4FD7-0A3DB59FCFCB}"/>
              </a:ext>
            </a:extLst>
          </p:cNvPr>
          <p:cNvPicPr>
            <a:picLocks noChangeAspect="1"/>
          </p:cNvPicPr>
          <p:nvPr/>
        </p:nvPicPr>
        <p:blipFill>
          <a:blip r:embed="rId28"/>
          <a:stretch>
            <a:fillRect/>
          </a:stretch>
        </p:blipFill>
        <p:spPr>
          <a:xfrm>
            <a:off x="9398463" y="5530081"/>
            <a:ext cx="615980" cy="654319"/>
          </a:xfrm>
          <a:prstGeom prst="rect">
            <a:avLst/>
          </a:prstGeom>
        </p:spPr>
      </p:pic>
      <p:pic>
        <p:nvPicPr>
          <p:cNvPr id="87" name="Imagen 86">
            <a:extLst>
              <a:ext uri="{FF2B5EF4-FFF2-40B4-BE49-F238E27FC236}">
                <a16:creationId xmlns:a16="http://schemas.microsoft.com/office/drawing/2014/main" id="{787B1C5F-A262-006B-F27B-1AF0C446EE10}"/>
              </a:ext>
            </a:extLst>
          </p:cNvPr>
          <p:cNvPicPr>
            <a:picLocks noChangeAspect="1"/>
          </p:cNvPicPr>
          <p:nvPr/>
        </p:nvPicPr>
        <p:blipFill>
          <a:blip r:embed="rId29"/>
          <a:stretch>
            <a:fillRect/>
          </a:stretch>
        </p:blipFill>
        <p:spPr>
          <a:xfrm>
            <a:off x="10601241" y="5544342"/>
            <a:ext cx="730656" cy="654319"/>
          </a:xfrm>
          <a:prstGeom prst="rect">
            <a:avLst/>
          </a:prstGeom>
        </p:spPr>
      </p:pic>
    </p:spTree>
    <p:extLst>
      <p:ext uri="{BB962C8B-B14F-4D97-AF65-F5344CB8AC3E}">
        <p14:creationId xmlns:p14="http://schemas.microsoft.com/office/powerpoint/2010/main" val="13954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Gratis Ciclista Pasando La Carretera Cerca Del Río Foto de stock">
            <a:extLst>
              <a:ext uri="{FF2B5EF4-FFF2-40B4-BE49-F238E27FC236}">
                <a16:creationId xmlns:a16="http://schemas.microsoft.com/office/drawing/2014/main" id="{692D4522-8D25-2E77-9DF1-6F83F0CA0B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850"/>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72F8B4C-2444-84C0-5288-577B3DA22BE6}"/>
              </a:ext>
            </a:extLst>
          </p:cNvPr>
          <p:cNvSpPr txBox="1"/>
          <p:nvPr/>
        </p:nvSpPr>
        <p:spPr>
          <a:xfrm>
            <a:off x="6957305" y="1682757"/>
            <a:ext cx="4240707" cy="646331"/>
          </a:xfrm>
          <a:prstGeom prst="rect">
            <a:avLst/>
          </a:prstGeom>
          <a:noFill/>
        </p:spPr>
        <p:txBody>
          <a:bodyPr wrap="square" rtlCol="0">
            <a:spAutoFit/>
          </a:bodyPr>
          <a:lstStyle/>
          <a:p>
            <a:pPr algn="ctr"/>
            <a:r>
              <a:rPr lang="es-GT" sz="3600" b="1" dirty="0">
                <a:solidFill>
                  <a:srgbClr val="002255"/>
                </a:solidFill>
                <a:latin typeface="Century Gothic" panose="020B0502020202020204" pitchFamily="34" charset="0"/>
              </a:rPr>
              <a:t>Título título título</a:t>
            </a:r>
          </a:p>
        </p:txBody>
      </p:sp>
      <p:sp>
        <p:nvSpPr>
          <p:cNvPr id="7" name="CuadroTexto 6">
            <a:extLst>
              <a:ext uri="{FF2B5EF4-FFF2-40B4-BE49-F238E27FC236}">
                <a16:creationId xmlns:a16="http://schemas.microsoft.com/office/drawing/2014/main" id="{8B7D7FB6-788C-A5E9-0BA0-00F29D65505A}"/>
              </a:ext>
            </a:extLst>
          </p:cNvPr>
          <p:cNvSpPr txBox="1"/>
          <p:nvPr/>
        </p:nvSpPr>
        <p:spPr>
          <a:xfrm>
            <a:off x="7093475" y="2531271"/>
            <a:ext cx="4104537" cy="3046988"/>
          </a:xfrm>
          <a:prstGeom prst="rect">
            <a:avLst/>
          </a:prstGeom>
          <a:noFill/>
        </p:spPr>
        <p:txBody>
          <a:bodyPr wrap="square" rtlCol="0">
            <a:spAutoFit/>
          </a:bodyPr>
          <a:lstStyle/>
          <a:p>
            <a:pPr algn="just"/>
            <a:r>
              <a:rPr lang="es-GT" sz="1200" b="1" dirty="0">
                <a:solidFill>
                  <a:srgbClr val="04A4E2"/>
                </a:solidFill>
                <a:effectLst/>
                <a:latin typeface="Montserrat" pitchFamily="2" charset="77"/>
              </a:rPr>
              <a:t>There are many variations </a:t>
            </a:r>
            <a:r>
              <a:rPr lang="es-GT" sz="1200" dirty="0">
                <a:solidFill>
                  <a:srgbClr val="002255"/>
                </a:solidFill>
                <a:effectLst/>
                <a:latin typeface="Montserrat" pitchFamily="2" charset="77"/>
              </a:rPr>
              <a:t>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t>
            </a:r>
          </a:p>
          <a:p>
            <a:pPr algn="just"/>
            <a:endParaRPr lang="es-GT" sz="1200" dirty="0">
              <a:solidFill>
                <a:srgbClr val="002255"/>
              </a:solidFill>
              <a:latin typeface="Montserrat" pitchFamily="2" charset="77"/>
            </a:endParaRPr>
          </a:p>
          <a:p>
            <a:pPr algn="just"/>
            <a:r>
              <a:rPr lang="es-GT" sz="1200" dirty="0">
                <a:solidFill>
                  <a:srgbClr val="002255"/>
                </a:solidFill>
                <a:latin typeface="Montserrat" pitchFamily="2" charset="77"/>
              </a:rPr>
              <a:t>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a:t>
            </a:r>
          </a:p>
        </p:txBody>
      </p:sp>
    </p:spTree>
    <p:extLst>
      <p:ext uri="{BB962C8B-B14F-4D97-AF65-F5344CB8AC3E}">
        <p14:creationId xmlns:p14="http://schemas.microsoft.com/office/powerpoint/2010/main" val="32644465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614</TotalTime>
  <Words>785</Words>
  <Application>Microsoft Macintosh PowerPoint</Application>
  <PresentationFormat>Panorámica</PresentationFormat>
  <Paragraphs>54</Paragraphs>
  <Slides>8</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Aptos</vt:lpstr>
      <vt:lpstr>Aptos Display</vt:lpstr>
      <vt:lpstr>Arial</vt:lpstr>
      <vt:lpstr>Century Gothic</vt:lpstr>
      <vt:lpstr>Montserrat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Luisa León Fong</dc:creator>
  <cp:lastModifiedBy>COG</cp:lastModifiedBy>
  <cp:revision>9</cp:revision>
  <dcterms:created xsi:type="dcterms:W3CDTF">2024-01-24T00:11:42Z</dcterms:created>
  <dcterms:modified xsi:type="dcterms:W3CDTF">2024-04-25T15:53:02Z</dcterms:modified>
</cp:coreProperties>
</file>